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32"/>
  </p:notesMasterIdLst>
  <p:sldIdLst>
    <p:sldId id="256" r:id="rId2"/>
    <p:sldId id="259" r:id="rId3"/>
    <p:sldId id="257" r:id="rId4"/>
    <p:sldId id="258" r:id="rId5"/>
    <p:sldId id="260" r:id="rId6"/>
    <p:sldId id="295" r:id="rId7"/>
    <p:sldId id="261" r:id="rId8"/>
    <p:sldId id="298" r:id="rId9"/>
    <p:sldId id="296" r:id="rId10"/>
    <p:sldId id="297" r:id="rId11"/>
    <p:sldId id="299" r:id="rId12"/>
    <p:sldId id="301" r:id="rId13"/>
    <p:sldId id="316" r:id="rId14"/>
    <p:sldId id="302" r:id="rId15"/>
    <p:sldId id="303" r:id="rId16"/>
    <p:sldId id="304" r:id="rId17"/>
    <p:sldId id="266" r:id="rId18"/>
    <p:sldId id="305" r:id="rId19"/>
    <p:sldId id="306" r:id="rId20"/>
    <p:sldId id="307" r:id="rId21"/>
    <p:sldId id="308" r:id="rId22"/>
    <p:sldId id="309" r:id="rId23"/>
    <p:sldId id="310" r:id="rId24"/>
    <p:sldId id="311" r:id="rId25"/>
    <p:sldId id="312" r:id="rId26"/>
    <p:sldId id="313" r:id="rId27"/>
    <p:sldId id="315" r:id="rId28"/>
    <p:sldId id="274" r:id="rId29"/>
    <p:sldId id="314" r:id="rId30"/>
    <p:sldId id="272" r:id="rId31"/>
  </p:sldIdLst>
  <p:sldSz cx="9144000" cy="5143500" type="screen16x9"/>
  <p:notesSz cx="6858000" cy="9144000"/>
  <p:embeddedFontLst>
    <p:embeddedFont>
      <p:font typeface="Barlow" pitchFamily="2" charset="77"/>
      <p:regular r:id="rId33"/>
      <p:bold r:id="rId34"/>
      <p:italic r:id="rId35"/>
      <p:boldItalic r:id="rId36"/>
    </p:embeddedFont>
    <p:embeddedFont>
      <p:font typeface="Barlow Condensed" panose="020F0502020204030204" pitchFamily="34" charset="0"/>
      <p:regular r:id="rId37"/>
      <p:bold r:id="rId38"/>
      <p:italic r:id="rId39"/>
      <p:boldItalic r:id="rId40"/>
    </p:embeddedFont>
    <p:embeddedFont>
      <p:font typeface="Barlow Condensed SemiBold" panose="020F0502020204030204" pitchFamily="34" charset="0"/>
      <p:regular r:id="rId41"/>
      <p:bold r:id="rId42"/>
      <p:italic r:id="rId43"/>
      <p:boldItalic r:id="rId44"/>
    </p:embeddedFont>
    <p:embeddedFont>
      <p:font typeface="Roboto Condensed Light" panose="02000000000000000000" pitchFamily="2" charset="0"/>
      <p:regular r:id="rId45"/>
      <p: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4774"/>
    <a:srgbClr val="64285D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91B74B2-B620-46A7-8481-30C7A443F5EB}">
  <a:tblStyle styleId="{D91B74B2-B620-46A7-8481-30C7A443F5E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32"/>
    <p:restoredTop sz="94682"/>
  </p:normalViewPr>
  <p:slideViewPr>
    <p:cSldViewPr snapToGrid="0">
      <p:cViewPr>
        <p:scale>
          <a:sx n="171" d="100"/>
          <a:sy n="171" d="100"/>
        </p:scale>
        <p:origin x="-144" y="-8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1" name="Google Shape;106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EFDCDACB-5C74-E468-BCA1-0F35A75E31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C687677F-6A81-30A4-E201-BA0E55D71A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375BABB3-6A9B-77DF-1BC2-83E7FBF8A0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5693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>
          <a:extLst>
            <a:ext uri="{FF2B5EF4-FFF2-40B4-BE49-F238E27FC236}">
              <a16:creationId xmlns:a16="http://schemas.microsoft.com/office/drawing/2014/main" id="{EF2413C9-4990-992C-28E6-1BEF8340D2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db0f9523dd_0_68:notes">
            <a:extLst>
              <a:ext uri="{FF2B5EF4-FFF2-40B4-BE49-F238E27FC236}">
                <a16:creationId xmlns:a16="http://schemas.microsoft.com/office/drawing/2014/main" id="{355124C3-4E81-6400-5F59-FB1322FF1A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db0f9523dd_0_68:notes">
            <a:extLst>
              <a:ext uri="{FF2B5EF4-FFF2-40B4-BE49-F238E27FC236}">
                <a16:creationId xmlns:a16="http://schemas.microsoft.com/office/drawing/2014/main" id="{78BA73DF-CD9F-3B63-AF3A-F9B9E744D1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6738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7055A7E2-5A4A-DA8B-AF46-98DC4D342D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B90D2B3A-B900-FB6A-06CA-449E7D0A86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210B5C35-C3FA-8B67-3752-C715AFE3A9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1175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8EC78BB8-BBEF-C8A0-0983-AE42E128CE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FC465DB1-84F9-4157-69D8-F179459909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904E4B24-36E8-6713-DC28-8B3F78777EE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7714150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>
          <a:extLst>
            <a:ext uri="{FF2B5EF4-FFF2-40B4-BE49-F238E27FC236}">
              <a16:creationId xmlns:a16="http://schemas.microsoft.com/office/drawing/2014/main" id="{15F2ABBE-FD33-DE3E-42A5-9FCD7C1832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db0f9523dd_0_68:notes">
            <a:extLst>
              <a:ext uri="{FF2B5EF4-FFF2-40B4-BE49-F238E27FC236}">
                <a16:creationId xmlns:a16="http://schemas.microsoft.com/office/drawing/2014/main" id="{7561225C-856C-8DD8-F9AA-BF4F5FC54C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db0f9523dd_0_68:notes">
            <a:extLst>
              <a:ext uri="{FF2B5EF4-FFF2-40B4-BE49-F238E27FC236}">
                <a16:creationId xmlns:a16="http://schemas.microsoft.com/office/drawing/2014/main" id="{ED294B78-5F56-4E0C-1A8C-945D4E96B4B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925944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2D6E70BC-32B8-A14C-5E2D-94E951BF85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0B461DBC-4229-6817-5A6A-9040C7FA31D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618F71B0-281F-CE0A-C757-9E0EA9BBE8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4072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C1ECCD6E-7E6A-988C-F68D-4EE7C4CE56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B023DFB6-E6F1-F9E8-F478-057E18ABE4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CD06E17C-9405-9C63-EB89-29FD2145E5E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21313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3" name="Google Shape;1453;g15ada61ad2e_0_4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4" name="Google Shape;1454;g15ada61ad2e_0_4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>
          <a:extLst>
            <a:ext uri="{FF2B5EF4-FFF2-40B4-BE49-F238E27FC236}">
              <a16:creationId xmlns:a16="http://schemas.microsoft.com/office/drawing/2014/main" id="{AB1D08FC-4508-1297-8F2F-ECC973390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db0f9523dd_0_68:notes">
            <a:extLst>
              <a:ext uri="{FF2B5EF4-FFF2-40B4-BE49-F238E27FC236}">
                <a16:creationId xmlns:a16="http://schemas.microsoft.com/office/drawing/2014/main" id="{6C85E120-4A71-6CD8-1993-5CBF72554C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db0f9523dd_0_68:notes">
            <a:extLst>
              <a:ext uri="{FF2B5EF4-FFF2-40B4-BE49-F238E27FC236}">
                <a16:creationId xmlns:a16="http://schemas.microsoft.com/office/drawing/2014/main" id="{1AF099F3-3703-E192-A3DD-C44B2424F2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65426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19702E88-FCB2-1BF1-876D-B55341C18F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FBAA9227-276C-6143-F795-8B0128A754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4413DAFC-97DD-F41C-D1C0-11104D20DB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27815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db0f9523dd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db0f9523dd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51432A7F-E448-D3A2-9326-24775D9EF6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7693AD51-625B-1508-8606-E1B47C48ECC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3789D884-F2B4-E912-E30D-FAD0B8E0C76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848233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>
          <a:extLst>
            <a:ext uri="{FF2B5EF4-FFF2-40B4-BE49-F238E27FC236}">
              <a16:creationId xmlns:a16="http://schemas.microsoft.com/office/drawing/2014/main" id="{6C1764C5-D330-51F6-F003-283F60CEC2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db0f9523dd_0_68:notes">
            <a:extLst>
              <a:ext uri="{FF2B5EF4-FFF2-40B4-BE49-F238E27FC236}">
                <a16:creationId xmlns:a16="http://schemas.microsoft.com/office/drawing/2014/main" id="{E8FCEDEA-1A86-FA1E-F8E7-CBC723CB16D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db0f9523dd_0_68:notes">
            <a:extLst>
              <a:ext uri="{FF2B5EF4-FFF2-40B4-BE49-F238E27FC236}">
                <a16:creationId xmlns:a16="http://schemas.microsoft.com/office/drawing/2014/main" id="{89717157-39EB-CD34-1086-8B38DD5F1B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9275863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7BA96217-7886-51AD-835C-78A6172DA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E28554E3-F030-2240-AB92-B977A06060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C9BB2893-3673-DCD0-A41E-7528E3394D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6836742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>
          <a:extLst>
            <a:ext uri="{FF2B5EF4-FFF2-40B4-BE49-F238E27FC236}">
              <a16:creationId xmlns:a16="http://schemas.microsoft.com/office/drawing/2014/main" id="{A51BD161-55F1-969D-0B5A-CD43F7077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db0f9523dd_0_68:notes">
            <a:extLst>
              <a:ext uri="{FF2B5EF4-FFF2-40B4-BE49-F238E27FC236}">
                <a16:creationId xmlns:a16="http://schemas.microsoft.com/office/drawing/2014/main" id="{279E6846-F108-6519-3E57-EE75CEE09DA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db0f9523dd_0_68:notes">
            <a:extLst>
              <a:ext uri="{FF2B5EF4-FFF2-40B4-BE49-F238E27FC236}">
                <a16:creationId xmlns:a16="http://schemas.microsoft.com/office/drawing/2014/main" id="{6A8A942B-8541-460B-77D1-F435FF069F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53625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8203E583-134F-8749-A20B-DBE52167DF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A51D45D0-9DE2-6CE8-E8D3-F2A62CB9BFD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150C5B5A-2BB3-0C30-851B-7E8ECAAFC0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62415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27574422-4CE4-BFF7-C401-4A32072B9D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D09BF31F-EA9B-5989-8022-3874315A1D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6F738686-AB12-B9C2-9557-40D0FE8DBE9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796718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>
          <a:extLst>
            <a:ext uri="{FF2B5EF4-FFF2-40B4-BE49-F238E27FC236}">
              <a16:creationId xmlns:a16="http://schemas.microsoft.com/office/drawing/2014/main" id="{1159C47C-1EB5-2340-807C-189DF27C35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db0f9523dd_0_68:notes">
            <a:extLst>
              <a:ext uri="{FF2B5EF4-FFF2-40B4-BE49-F238E27FC236}">
                <a16:creationId xmlns:a16="http://schemas.microsoft.com/office/drawing/2014/main" id="{E8F12EE8-5400-AC57-4EE9-476261A168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db0f9523dd_0_68:notes">
            <a:extLst>
              <a:ext uri="{FF2B5EF4-FFF2-40B4-BE49-F238E27FC236}">
                <a16:creationId xmlns:a16="http://schemas.microsoft.com/office/drawing/2014/main" id="{3240A5ED-DA5C-7DBF-6515-1651E86706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492879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7">
          <a:extLst>
            <a:ext uri="{FF2B5EF4-FFF2-40B4-BE49-F238E27FC236}">
              <a16:creationId xmlns:a16="http://schemas.microsoft.com/office/drawing/2014/main" id="{D8E8E1D8-CC40-DD05-2241-DA283F86D1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g15ada61ad2e_0_5147:notes">
            <a:extLst>
              <a:ext uri="{FF2B5EF4-FFF2-40B4-BE49-F238E27FC236}">
                <a16:creationId xmlns:a16="http://schemas.microsoft.com/office/drawing/2014/main" id="{040D5D4D-815F-CB49-3FA7-F984849E6DF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9" name="Google Shape;2299;g15ada61ad2e_0_5147:notes">
            <a:extLst>
              <a:ext uri="{FF2B5EF4-FFF2-40B4-BE49-F238E27FC236}">
                <a16:creationId xmlns:a16="http://schemas.microsoft.com/office/drawing/2014/main" id="{237B2E14-AF8A-4801-7806-0813410052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009515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g15ada61ad2e_0_5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9" name="Google Shape;2299;g15ada61ad2e_0_5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7">
          <a:extLst>
            <a:ext uri="{FF2B5EF4-FFF2-40B4-BE49-F238E27FC236}">
              <a16:creationId xmlns:a16="http://schemas.microsoft.com/office/drawing/2014/main" id="{5808EB90-7468-D071-1188-36DD220EA7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8" name="Google Shape;2298;g15ada61ad2e_0_5147:notes">
            <a:extLst>
              <a:ext uri="{FF2B5EF4-FFF2-40B4-BE49-F238E27FC236}">
                <a16:creationId xmlns:a16="http://schemas.microsoft.com/office/drawing/2014/main" id="{A6EBAC1A-01D8-D596-F911-FFF5F255A6F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9" name="Google Shape;2299;g15ada61ad2e_0_5147:notes">
            <a:extLst>
              <a:ext uri="{FF2B5EF4-FFF2-40B4-BE49-F238E27FC236}">
                <a16:creationId xmlns:a16="http://schemas.microsoft.com/office/drawing/2014/main" id="{729F485B-3464-DD49-BA20-CF8E8C74F6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63866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4" name="Google Shape;1114;gdd0c7d16c6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5" name="Google Shape;1115;gdd0c7d16c6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0" name="Google Shape;1580;gdb0f9523dd_0_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1" name="Google Shape;1581;gdb0f9523dd_0_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3" name="Google Shape;1123;gdd0c7d16c6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4" name="Google Shape;1124;gdd0c7d16c6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7" name="Google Shape;1207;gdb0f9523dd_0_4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8" name="Google Shape;1208;gdb0f9523dd_0_4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5">
          <a:extLst>
            <a:ext uri="{FF2B5EF4-FFF2-40B4-BE49-F238E27FC236}">
              <a16:creationId xmlns:a16="http://schemas.microsoft.com/office/drawing/2014/main" id="{744D475C-EC0D-0667-695D-4D65C285CA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" name="Google Shape;1146;gdb0f9523dd_0_68:notes">
            <a:extLst>
              <a:ext uri="{FF2B5EF4-FFF2-40B4-BE49-F238E27FC236}">
                <a16:creationId xmlns:a16="http://schemas.microsoft.com/office/drawing/2014/main" id="{13F29CC9-1EC1-8AFB-3416-E03564D046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7" name="Google Shape;1147;gdb0f9523dd_0_68:notes">
            <a:extLst>
              <a:ext uri="{FF2B5EF4-FFF2-40B4-BE49-F238E27FC236}">
                <a16:creationId xmlns:a16="http://schemas.microsoft.com/office/drawing/2014/main" id="{1E17219D-5091-2DF3-E8A3-54961306E9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3444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992711C3-E584-9055-ABCB-157607E8FF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B8061EEB-B63E-6DEB-D8A5-CB5B84035C2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BC170F1C-4B91-B68F-6F10-50FF37F13F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69779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>
          <a:extLst>
            <a:ext uri="{FF2B5EF4-FFF2-40B4-BE49-F238E27FC236}">
              <a16:creationId xmlns:a16="http://schemas.microsoft.com/office/drawing/2014/main" id="{AFFCF7D2-38A2-8715-1018-F949832791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db0f9523dd_0_290:notes">
            <a:extLst>
              <a:ext uri="{FF2B5EF4-FFF2-40B4-BE49-F238E27FC236}">
                <a16:creationId xmlns:a16="http://schemas.microsoft.com/office/drawing/2014/main" id="{A2D2EF71-A08D-988C-7349-068BC506755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db0f9523dd_0_290:notes">
            <a:extLst>
              <a:ext uri="{FF2B5EF4-FFF2-40B4-BE49-F238E27FC236}">
                <a16:creationId xmlns:a16="http://schemas.microsoft.com/office/drawing/2014/main" id="{1E890FC5-6A4E-A130-B92E-1F243686883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1586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0800000">
            <a:off x="-1845025" y="-739063"/>
            <a:ext cx="4319041" cy="2721707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640750" y="3098662"/>
            <a:ext cx="4319041" cy="2721707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 rot="-7199942">
            <a:off x="1013094" y="4239091"/>
            <a:ext cx="1492189" cy="1554017"/>
            <a:chOff x="4445625" y="1829838"/>
            <a:chExt cx="739125" cy="769750"/>
          </a:xfrm>
        </p:grpSpPr>
        <p:sp>
          <p:nvSpPr>
            <p:cNvPr id="12" name="Google Shape;12;p2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" name="Google Shape;20;p2"/>
          <p:cNvSpPr/>
          <p:nvPr/>
        </p:nvSpPr>
        <p:spPr>
          <a:xfrm rot="435267">
            <a:off x="6817947" y="-474140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" name="Google Shape;21;p2"/>
          <p:cNvGrpSpPr/>
          <p:nvPr/>
        </p:nvGrpSpPr>
        <p:grpSpPr>
          <a:xfrm>
            <a:off x="8250213" y="4120884"/>
            <a:ext cx="361129" cy="3106418"/>
            <a:chOff x="6317900" y="1197313"/>
            <a:chExt cx="180700" cy="1554375"/>
          </a:xfrm>
        </p:grpSpPr>
        <p:sp>
          <p:nvSpPr>
            <p:cNvPr id="22" name="Google Shape;22;p2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2"/>
          <p:cNvSpPr/>
          <p:nvPr/>
        </p:nvSpPr>
        <p:spPr>
          <a:xfrm rot="5400000">
            <a:off x="8716600" y="1537250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9" name="Google Shape;29;p2"/>
          <p:cNvCxnSpPr/>
          <p:nvPr/>
        </p:nvCxnSpPr>
        <p:spPr>
          <a:xfrm rot="436104" flipH="1">
            <a:off x="7342476" y="-138003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0" name="Google Shape;30;p2"/>
          <p:cNvCxnSpPr/>
          <p:nvPr/>
        </p:nvCxnSpPr>
        <p:spPr>
          <a:xfrm rot="436104" flipH="1">
            <a:off x="7694851" y="-273622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1" name="Google Shape;31;p2"/>
          <p:cNvSpPr/>
          <p:nvPr/>
        </p:nvSpPr>
        <p:spPr>
          <a:xfrm>
            <a:off x="8763750" y="-180350"/>
            <a:ext cx="1215300" cy="12153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8632950" y="-311150"/>
            <a:ext cx="1476900" cy="14769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2"/>
          <p:cNvGrpSpPr/>
          <p:nvPr/>
        </p:nvGrpSpPr>
        <p:grpSpPr>
          <a:xfrm>
            <a:off x="265900" y="3852516"/>
            <a:ext cx="194400" cy="112209"/>
            <a:chOff x="265900" y="3852516"/>
            <a:chExt cx="194400" cy="112209"/>
          </a:xfrm>
        </p:grpSpPr>
        <p:sp>
          <p:nvSpPr>
            <p:cNvPr id="34" name="Google Shape;34;p2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2"/>
          <p:cNvSpPr txBox="1">
            <a:spLocks noGrp="1"/>
          </p:cNvSpPr>
          <p:nvPr>
            <p:ph type="ctrTitle"/>
          </p:nvPr>
        </p:nvSpPr>
        <p:spPr>
          <a:xfrm>
            <a:off x="609600" y="1603974"/>
            <a:ext cx="79248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37" name="Google Shape;37;p2"/>
          <p:cNvSpPr txBox="1">
            <a:spLocks noGrp="1"/>
          </p:cNvSpPr>
          <p:nvPr>
            <p:ph type="subTitle" idx="1"/>
          </p:nvPr>
        </p:nvSpPr>
        <p:spPr>
          <a:xfrm>
            <a:off x="2125800" y="3428332"/>
            <a:ext cx="48924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13"/>
          <p:cNvSpPr txBox="1">
            <a:spLocks noGrp="1"/>
          </p:cNvSpPr>
          <p:nvPr>
            <p:ph type="subTitle" idx="1"/>
          </p:nvPr>
        </p:nvSpPr>
        <p:spPr>
          <a:xfrm>
            <a:off x="1648275" y="1206225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3" name="Google Shape;483;p13"/>
          <p:cNvSpPr txBox="1">
            <a:spLocks noGrp="1"/>
          </p:cNvSpPr>
          <p:nvPr>
            <p:ph type="subTitle" idx="2"/>
          </p:nvPr>
        </p:nvSpPr>
        <p:spPr>
          <a:xfrm>
            <a:off x="5520925" y="1206225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4" name="Google Shape;484;p13"/>
          <p:cNvSpPr txBox="1">
            <a:spLocks noGrp="1"/>
          </p:cNvSpPr>
          <p:nvPr>
            <p:ph type="subTitle" idx="3"/>
          </p:nvPr>
        </p:nvSpPr>
        <p:spPr>
          <a:xfrm>
            <a:off x="1648275" y="2300938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5" name="Google Shape;485;p13"/>
          <p:cNvSpPr txBox="1">
            <a:spLocks noGrp="1"/>
          </p:cNvSpPr>
          <p:nvPr>
            <p:ph type="subTitle" idx="4"/>
          </p:nvPr>
        </p:nvSpPr>
        <p:spPr>
          <a:xfrm>
            <a:off x="5520925" y="2300938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6" name="Google Shape;486;p13"/>
          <p:cNvSpPr txBox="1">
            <a:spLocks noGrp="1"/>
          </p:cNvSpPr>
          <p:nvPr>
            <p:ph type="subTitle" idx="5"/>
          </p:nvPr>
        </p:nvSpPr>
        <p:spPr>
          <a:xfrm>
            <a:off x="1648275" y="3429713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7" name="Google Shape;487;p13"/>
          <p:cNvSpPr txBox="1">
            <a:spLocks noGrp="1"/>
          </p:cNvSpPr>
          <p:nvPr>
            <p:ph type="subTitle" idx="6"/>
          </p:nvPr>
        </p:nvSpPr>
        <p:spPr>
          <a:xfrm>
            <a:off x="5520925" y="3429713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488" name="Google Shape;488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9" name="Google Shape;489;p13"/>
          <p:cNvSpPr txBox="1">
            <a:spLocks noGrp="1"/>
          </p:cNvSpPr>
          <p:nvPr>
            <p:ph type="subTitle" idx="7"/>
          </p:nvPr>
        </p:nvSpPr>
        <p:spPr>
          <a:xfrm>
            <a:off x="1648275" y="1503027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0" name="Google Shape;490;p13"/>
          <p:cNvSpPr txBox="1">
            <a:spLocks noGrp="1"/>
          </p:cNvSpPr>
          <p:nvPr>
            <p:ph type="subTitle" idx="8"/>
          </p:nvPr>
        </p:nvSpPr>
        <p:spPr>
          <a:xfrm>
            <a:off x="5520925" y="1503027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1" name="Google Shape;491;p13"/>
          <p:cNvSpPr txBox="1">
            <a:spLocks noGrp="1"/>
          </p:cNvSpPr>
          <p:nvPr>
            <p:ph type="subTitle" idx="9"/>
          </p:nvPr>
        </p:nvSpPr>
        <p:spPr>
          <a:xfrm>
            <a:off x="1648275" y="2646526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2" name="Google Shape;492;p13"/>
          <p:cNvSpPr txBox="1">
            <a:spLocks noGrp="1"/>
          </p:cNvSpPr>
          <p:nvPr>
            <p:ph type="subTitle" idx="13"/>
          </p:nvPr>
        </p:nvSpPr>
        <p:spPr>
          <a:xfrm>
            <a:off x="5520925" y="2646526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3" name="Google Shape;493;p13"/>
          <p:cNvSpPr txBox="1">
            <a:spLocks noGrp="1"/>
          </p:cNvSpPr>
          <p:nvPr>
            <p:ph type="subTitle" idx="14"/>
          </p:nvPr>
        </p:nvSpPr>
        <p:spPr>
          <a:xfrm>
            <a:off x="1648275" y="3790025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4" name="Google Shape;494;p13"/>
          <p:cNvSpPr txBox="1">
            <a:spLocks noGrp="1"/>
          </p:cNvSpPr>
          <p:nvPr>
            <p:ph type="subTitle" idx="15"/>
          </p:nvPr>
        </p:nvSpPr>
        <p:spPr>
          <a:xfrm>
            <a:off x="5520925" y="3790025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95" name="Google Shape;495;p13"/>
          <p:cNvSpPr/>
          <p:nvPr/>
        </p:nvSpPr>
        <p:spPr>
          <a:xfrm rot="10800000">
            <a:off x="-1426853" y="-1062630"/>
            <a:ext cx="3177828" cy="2002555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6" name="Google Shape;496;p13"/>
          <p:cNvGrpSpPr/>
          <p:nvPr/>
        </p:nvGrpSpPr>
        <p:grpSpPr>
          <a:xfrm>
            <a:off x="3833550" y="4634650"/>
            <a:ext cx="1476900" cy="1476900"/>
            <a:chOff x="-802775" y="4608575"/>
            <a:chExt cx="1476900" cy="1476900"/>
          </a:xfrm>
        </p:grpSpPr>
        <p:sp>
          <p:nvSpPr>
            <p:cNvPr id="497" name="Google Shape;497;p13"/>
            <p:cNvSpPr/>
            <p:nvPr/>
          </p:nvSpPr>
          <p:spPr>
            <a:xfrm>
              <a:off x="-671975" y="4739375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3"/>
            <p:cNvSpPr/>
            <p:nvPr/>
          </p:nvSpPr>
          <p:spPr>
            <a:xfrm>
              <a:off x="-802775" y="4608575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9" name="Google Shape;499;p13"/>
          <p:cNvSpPr/>
          <p:nvPr/>
        </p:nvSpPr>
        <p:spPr>
          <a:xfrm rot="-1297775">
            <a:off x="7887277" y="-719144"/>
            <a:ext cx="2209823" cy="1811858"/>
          </a:xfrm>
          <a:custGeom>
            <a:avLst/>
            <a:gdLst/>
            <a:ahLst/>
            <a:cxnLst/>
            <a:rect l="l" t="t" r="r" b="b"/>
            <a:pathLst>
              <a:path w="19718" h="16167" extrusionOk="0">
                <a:moveTo>
                  <a:pt x="1357" y="1"/>
                </a:moveTo>
                <a:cubicBezTo>
                  <a:pt x="1216" y="1"/>
                  <a:pt x="1067" y="31"/>
                  <a:pt x="905" y="105"/>
                </a:cubicBezTo>
                <a:cubicBezTo>
                  <a:pt x="298" y="391"/>
                  <a:pt x="0" y="1236"/>
                  <a:pt x="0" y="1867"/>
                </a:cubicBezTo>
                <a:cubicBezTo>
                  <a:pt x="12" y="3082"/>
                  <a:pt x="691" y="4236"/>
                  <a:pt x="1608" y="5022"/>
                </a:cubicBezTo>
                <a:cubicBezTo>
                  <a:pt x="2548" y="5808"/>
                  <a:pt x="3703" y="6272"/>
                  <a:pt x="4894" y="6558"/>
                </a:cubicBezTo>
                <a:cubicBezTo>
                  <a:pt x="5549" y="6713"/>
                  <a:pt x="6239" y="6820"/>
                  <a:pt x="6847" y="7130"/>
                </a:cubicBezTo>
                <a:cubicBezTo>
                  <a:pt x="7454" y="7427"/>
                  <a:pt x="7990" y="7999"/>
                  <a:pt x="8037" y="8677"/>
                </a:cubicBezTo>
                <a:cubicBezTo>
                  <a:pt x="8097" y="9392"/>
                  <a:pt x="7632" y="10023"/>
                  <a:pt x="7216" y="10606"/>
                </a:cubicBezTo>
                <a:cubicBezTo>
                  <a:pt x="6442" y="11654"/>
                  <a:pt x="5715" y="12952"/>
                  <a:pt x="6108" y="14202"/>
                </a:cubicBezTo>
                <a:cubicBezTo>
                  <a:pt x="6418" y="15154"/>
                  <a:pt x="7335" y="15821"/>
                  <a:pt x="8323" y="16047"/>
                </a:cubicBezTo>
                <a:cubicBezTo>
                  <a:pt x="8686" y="16132"/>
                  <a:pt x="9058" y="16166"/>
                  <a:pt x="9431" y="16166"/>
                </a:cubicBezTo>
                <a:cubicBezTo>
                  <a:pt x="10062" y="16166"/>
                  <a:pt x="10698" y="16067"/>
                  <a:pt x="11311" y="15940"/>
                </a:cubicBezTo>
                <a:cubicBezTo>
                  <a:pt x="12621" y="15690"/>
                  <a:pt x="14062" y="15202"/>
                  <a:pt x="14598" y="13976"/>
                </a:cubicBezTo>
                <a:cubicBezTo>
                  <a:pt x="14883" y="13321"/>
                  <a:pt x="14836" y="12595"/>
                  <a:pt x="15074" y="11928"/>
                </a:cubicBezTo>
                <a:cubicBezTo>
                  <a:pt x="15526" y="10630"/>
                  <a:pt x="16860" y="9904"/>
                  <a:pt x="17800" y="8904"/>
                </a:cubicBezTo>
                <a:cubicBezTo>
                  <a:pt x="19158" y="7487"/>
                  <a:pt x="19717" y="5368"/>
                  <a:pt x="19277" y="3463"/>
                </a:cubicBezTo>
                <a:cubicBezTo>
                  <a:pt x="19110" y="2772"/>
                  <a:pt x="18812" y="2105"/>
                  <a:pt x="18312" y="1617"/>
                </a:cubicBezTo>
                <a:cubicBezTo>
                  <a:pt x="17848" y="1165"/>
                  <a:pt x="17241" y="903"/>
                  <a:pt x="16622" y="688"/>
                </a:cubicBezTo>
                <a:cubicBezTo>
                  <a:pt x="15563" y="336"/>
                  <a:pt x="14440" y="156"/>
                  <a:pt x="13314" y="156"/>
                </a:cubicBezTo>
                <a:cubicBezTo>
                  <a:pt x="12768" y="156"/>
                  <a:pt x="12221" y="198"/>
                  <a:pt x="11681" y="284"/>
                </a:cubicBezTo>
                <a:cubicBezTo>
                  <a:pt x="10168" y="522"/>
                  <a:pt x="8728" y="1105"/>
                  <a:pt x="7192" y="1272"/>
                </a:cubicBezTo>
                <a:cubicBezTo>
                  <a:pt x="6900" y="1303"/>
                  <a:pt x="6608" y="1319"/>
                  <a:pt x="6316" y="1319"/>
                </a:cubicBezTo>
                <a:cubicBezTo>
                  <a:pt x="5057" y="1319"/>
                  <a:pt x="3805" y="1034"/>
                  <a:pt x="2656" y="522"/>
                </a:cubicBezTo>
                <a:cubicBezTo>
                  <a:pt x="2184" y="313"/>
                  <a:pt x="1809" y="1"/>
                  <a:pt x="1357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00" name="Google Shape;500;p13"/>
          <p:cNvGrpSpPr/>
          <p:nvPr/>
        </p:nvGrpSpPr>
        <p:grpSpPr>
          <a:xfrm>
            <a:off x="296900" y="356125"/>
            <a:ext cx="315575" cy="366750"/>
            <a:chOff x="8558925" y="4522650"/>
            <a:chExt cx="315575" cy="366750"/>
          </a:xfrm>
        </p:grpSpPr>
        <p:grpSp>
          <p:nvGrpSpPr>
            <p:cNvPr id="501" name="Google Shape;501;p1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502" name="Google Shape;502;p1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3" name="Google Shape;503;p1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4" name="Google Shape;504;p1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505" name="Google Shape;505;p1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6" name="Google Shape;506;p1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07" name="Google Shape;507;p1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508" name="Google Shape;508;p1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1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10" name="Google Shape;510;p13"/>
          <p:cNvGrpSpPr/>
          <p:nvPr/>
        </p:nvGrpSpPr>
        <p:grpSpPr>
          <a:xfrm rot="10800000" flipH="1">
            <a:off x="232050" y="2876766"/>
            <a:ext cx="194400" cy="112209"/>
            <a:chOff x="265900" y="3852516"/>
            <a:chExt cx="194400" cy="112209"/>
          </a:xfrm>
        </p:grpSpPr>
        <p:sp>
          <p:nvSpPr>
            <p:cNvPr id="511" name="Google Shape;511;p13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3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3" name="Google Shape;513;p13"/>
          <p:cNvSpPr/>
          <p:nvPr/>
        </p:nvSpPr>
        <p:spPr>
          <a:xfrm rot="5400000">
            <a:off x="8780425" y="2523138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13"/>
          <p:cNvSpPr/>
          <p:nvPr/>
        </p:nvSpPr>
        <p:spPr>
          <a:xfrm rot="435267">
            <a:off x="8214271" y="421428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15" name="Google Shape;515;p13"/>
          <p:cNvCxnSpPr/>
          <p:nvPr/>
        </p:nvCxnSpPr>
        <p:spPr>
          <a:xfrm rot="436104" flipH="1">
            <a:off x="8926501" y="4361228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6" name="Google Shape;516;p13"/>
          <p:cNvGrpSpPr/>
          <p:nvPr/>
        </p:nvGrpSpPr>
        <p:grpSpPr>
          <a:xfrm flipH="1">
            <a:off x="8617149" y="344931"/>
            <a:ext cx="438754" cy="772904"/>
            <a:chOff x="4950175" y="2998438"/>
            <a:chExt cx="88725" cy="156300"/>
          </a:xfrm>
        </p:grpSpPr>
        <p:sp>
          <p:nvSpPr>
            <p:cNvPr id="517" name="Google Shape;517;p13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3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3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3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3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3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3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3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3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3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3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3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3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3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3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3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3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3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3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3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3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3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3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3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3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3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3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3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3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3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3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3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3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3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3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3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" name="Google Shape;553;p13"/>
          <p:cNvGrpSpPr/>
          <p:nvPr/>
        </p:nvGrpSpPr>
        <p:grpSpPr>
          <a:xfrm>
            <a:off x="-671216" y="4477896"/>
            <a:ext cx="1391222" cy="1387652"/>
            <a:chOff x="4010510" y="4522646"/>
            <a:chExt cx="1391222" cy="1387652"/>
          </a:xfrm>
        </p:grpSpPr>
        <p:sp>
          <p:nvSpPr>
            <p:cNvPr id="554" name="Google Shape;554;p13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55" name="Google Shape;555;p13"/>
            <p:cNvCxnSpPr/>
            <p:nvPr/>
          </p:nvCxnSpPr>
          <p:spPr>
            <a:xfrm rot="436104" flipH="1">
              <a:off x="4223501" y="46956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14"/>
          <p:cNvSpPr txBox="1">
            <a:spLocks noGrp="1"/>
          </p:cNvSpPr>
          <p:nvPr>
            <p:ph type="title"/>
          </p:nvPr>
        </p:nvSpPr>
        <p:spPr>
          <a:xfrm>
            <a:off x="1963275" y="3220825"/>
            <a:ext cx="5217300" cy="49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58" name="Google Shape;558;p14"/>
          <p:cNvSpPr txBox="1">
            <a:spLocks noGrp="1"/>
          </p:cNvSpPr>
          <p:nvPr>
            <p:ph type="subTitle" idx="1"/>
          </p:nvPr>
        </p:nvSpPr>
        <p:spPr>
          <a:xfrm>
            <a:off x="1498700" y="1686125"/>
            <a:ext cx="6146700" cy="13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2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9" name="Google Shape;559;p14"/>
          <p:cNvSpPr/>
          <p:nvPr/>
        </p:nvSpPr>
        <p:spPr>
          <a:xfrm rot="740964">
            <a:off x="2555135" y="4016752"/>
            <a:ext cx="4319054" cy="2721715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14"/>
          <p:cNvSpPr/>
          <p:nvPr/>
        </p:nvSpPr>
        <p:spPr>
          <a:xfrm rot="3600028">
            <a:off x="2889450" y="-2153057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61" name="Google Shape;561;p14"/>
          <p:cNvGrpSpPr/>
          <p:nvPr/>
        </p:nvGrpSpPr>
        <p:grpSpPr>
          <a:xfrm>
            <a:off x="-1229162" y="1461657"/>
            <a:ext cx="1942494" cy="2022980"/>
            <a:chOff x="4445625" y="1829838"/>
            <a:chExt cx="739125" cy="769750"/>
          </a:xfrm>
        </p:grpSpPr>
        <p:sp>
          <p:nvSpPr>
            <p:cNvPr id="562" name="Google Shape;562;p14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4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4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4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4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4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4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4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" name="Google Shape;570;p14"/>
          <p:cNvGrpSpPr/>
          <p:nvPr/>
        </p:nvGrpSpPr>
        <p:grpSpPr>
          <a:xfrm rot="-5400000">
            <a:off x="8470913" y="1461657"/>
            <a:ext cx="1942494" cy="2022980"/>
            <a:chOff x="4445625" y="1829838"/>
            <a:chExt cx="739125" cy="769750"/>
          </a:xfrm>
        </p:grpSpPr>
        <p:sp>
          <p:nvSpPr>
            <p:cNvPr id="571" name="Google Shape;571;p14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4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4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4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4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4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4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4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1">
    <p:spTree>
      <p:nvGrpSpPr>
        <p:cNvPr id="1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18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59" name="Google Shape;759;p18"/>
          <p:cNvSpPr txBox="1">
            <a:spLocks noGrp="1"/>
          </p:cNvSpPr>
          <p:nvPr>
            <p:ph type="subTitle" idx="1"/>
          </p:nvPr>
        </p:nvSpPr>
        <p:spPr>
          <a:xfrm>
            <a:off x="720000" y="1905475"/>
            <a:ext cx="7704000" cy="82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0" name="Google Shape;760;p18"/>
          <p:cNvSpPr txBox="1">
            <a:spLocks noGrp="1"/>
          </p:cNvSpPr>
          <p:nvPr>
            <p:ph type="subTitle" idx="2"/>
          </p:nvPr>
        </p:nvSpPr>
        <p:spPr>
          <a:xfrm>
            <a:off x="720000" y="131917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761" name="Google Shape;761;p18"/>
          <p:cNvSpPr/>
          <p:nvPr/>
        </p:nvSpPr>
        <p:spPr>
          <a:xfrm rot="-152928">
            <a:off x="6925193" y="4175288"/>
            <a:ext cx="3763193" cy="237143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18"/>
          <p:cNvSpPr/>
          <p:nvPr/>
        </p:nvSpPr>
        <p:spPr>
          <a:xfrm rot="3635839">
            <a:off x="-1640952" y="3754337"/>
            <a:ext cx="4267648" cy="268932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3" name="Google Shape;763;p18"/>
          <p:cNvGrpSpPr/>
          <p:nvPr/>
        </p:nvGrpSpPr>
        <p:grpSpPr>
          <a:xfrm flipH="1">
            <a:off x="493849" y="4222131"/>
            <a:ext cx="438754" cy="772904"/>
            <a:chOff x="4950175" y="2998438"/>
            <a:chExt cx="88725" cy="156300"/>
          </a:xfrm>
        </p:grpSpPr>
        <p:sp>
          <p:nvSpPr>
            <p:cNvPr id="764" name="Google Shape;764;p18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8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8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8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8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8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8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8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8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8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8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8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8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8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8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8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8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8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8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8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8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8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8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8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8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8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8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8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8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8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8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8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8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8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8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8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" name="Google Shape;800;p18"/>
          <p:cNvGrpSpPr/>
          <p:nvPr/>
        </p:nvGrpSpPr>
        <p:grpSpPr>
          <a:xfrm>
            <a:off x="8626226" y="3746559"/>
            <a:ext cx="361129" cy="3106418"/>
            <a:chOff x="6317900" y="1197313"/>
            <a:chExt cx="180700" cy="1554375"/>
          </a:xfrm>
        </p:grpSpPr>
        <p:sp>
          <p:nvSpPr>
            <p:cNvPr id="801" name="Google Shape;801;p18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8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8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8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8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8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07" name="Google Shape;807;p18"/>
          <p:cNvSpPr/>
          <p:nvPr/>
        </p:nvSpPr>
        <p:spPr>
          <a:xfrm rot="-5400000" flipH="1">
            <a:off x="307075" y="2259913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8" name="Google Shape;808;p18"/>
          <p:cNvGrpSpPr/>
          <p:nvPr/>
        </p:nvGrpSpPr>
        <p:grpSpPr>
          <a:xfrm flipH="1">
            <a:off x="8671988" y="2252416"/>
            <a:ext cx="194400" cy="112209"/>
            <a:chOff x="265900" y="3852516"/>
            <a:chExt cx="194400" cy="112209"/>
          </a:xfrm>
        </p:grpSpPr>
        <p:sp>
          <p:nvSpPr>
            <p:cNvPr id="809" name="Google Shape;809;p18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8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" name="Google Shape;811;p18"/>
          <p:cNvGrpSpPr/>
          <p:nvPr/>
        </p:nvGrpSpPr>
        <p:grpSpPr>
          <a:xfrm rot="5400000">
            <a:off x="8064938" y="-1041181"/>
            <a:ext cx="1942494" cy="2022980"/>
            <a:chOff x="4445625" y="1829838"/>
            <a:chExt cx="739125" cy="769750"/>
          </a:xfrm>
        </p:grpSpPr>
        <p:sp>
          <p:nvSpPr>
            <p:cNvPr id="812" name="Google Shape;812;p18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8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8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8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8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8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8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8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" name="Google Shape;820;p18"/>
          <p:cNvGrpSpPr/>
          <p:nvPr/>
        </p:nvGrpSpPr>
        <p:grpSpPr>
          <a:xfrm>
            <a:off x="-858537" y="-1041181"/>
            <a:ext cx="1942494" cy="2022980"/>
            <a:chOff x="4445625" y="1829838"/>
            <a:chExt cx="739125" cy="769750"/>
          </a:xfrm>
        </p:grpSpPr>
        <p:sp>
          <p:nvSpPr>
            <p:cNvPr id="821" name="Google Shape;821;p18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8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8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8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8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8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8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8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21"/>
          <p:cNvSpPr txBox="1">
            <a:spLocks noGrp="1"/>
          </p:cNvSpPr>
          <p:nvPr>
            <p:ph type="ctrTitle"/>
          </p:nvPr>
        </p:nvSpPr>
        <p:spPr>
          <a:xfrm>
            <a:off x="2918300" y="540000"/>
            <a:ext cx="3307500" cy="10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500"/>
              <a:buNone/>
              <a:defRPr sz="8500"/>
            </a:lvl9pPr>
          </a:lstStyle>
          <a:p>
            <a:endParaRPr/>
          </a:p>
        </p:txBody>
      </p:sp>
      <p:sp>
        <p:nvSpPr>
          <p:cNvPr id="966" name="Google Shape;966;p21"/>
          <p:cNvSpPr txBox="1">
            <a:spLocks noGrp="1"/>
          </p:cNvSpPr>
          <p:nvPr>
            <p:ph type="subTitle" idx="1"/>
          </p:nvPr>
        </p:nvSpPr>
        <p:spPr>
          <a:xfrm>
            <a:off x="2918200" y="1676300"/>
            <a:ext cx="3307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7" name="Google Shape;967;p21"/>
          <p:cNvSpPr txBox="1">
            <a:spLocks noGrp="1"/>
          </p:cNvSpPr>
          <p:nvPr>
            <p:ph type="subTitle" idx="2"/>
          </p:nvPr>
        </p:nvSpPr>
        <p:spPr>
          <a:xfrm>
            <a:off x="2918200" y="2080833"/>
            <a:ext cx="33075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8" name="Google Shape;968;p21"/>
          <p:cNvSpPr txBox="1"/>
          <p:nvPr/>
        </p:nvSpPr>
        <p:spPr>
          <a:xfrm>
            <a:off x="1702675" y="3536525"/>
            <a:ext cx="57387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Credits: 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This presentation template was created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includes icons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and infographics &amp; images by </a:t>
            </a:r>
            <a:r>
              <a:rPr lang="en" sz="1200" b="1">
                <a:solidFill>
                  <a:schemeClr val="dk1"/>
                </a:solidFill>
                <a:uFill>
                  <a:noFill/>
                </a:uFill>
                <a:latin typeface="Barlow"/>
                <a:ea typeface="Barlow"/>
                <a:cs typeface="Barlow"/>
                <a:sym typeface="Barlow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 b="1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969" name="Google Shape;969;p21"/>
          <p:cNvSpPr/>
          <p:nvPr/>
        </p:nvSpPr>
        <p:spPr>
          <a:xfrm rot="-9899986">
            <a:off x="7763302" y="2137980"/>
            <a:ext cx="3365104" cy="3705151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21"/>
          <p:cNvSpPr/>
          <p:nvPr/>
        </p:nvSpPr>
        <p:spPr>
          <a:xfrm rot="3600027" flipH="1">
            <a:off x="-1547130" y="780284"/>
            <a:ext cx="4131850" cy="2603746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1" name="Google Shape;971;p21"/>
          <p:cNvGrpSpPr/>
          <p:nvPr/>
        </p:nvGrpSpPr>
        <p:grpSpPr>
          <a:xfrm rot="10800000" flipH="1">
            <a:off x="4345700" y="4832766"/>
            <a:ext cx="194400" cy="112209"/>
            <a:chOff x="265900" y="3852516"/>
            <a:chExt cx="194400" cy="112209"/>
          </a:xfrm>
        </p:grpSpPr>
        <p:sp>
          <p:nvSpPr>
            <p:cNvPr id="972" name="Google Shape;972;p2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2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4" name="Google Shape;974;p21"/>
          <p:cNvSpPr/>
          <p:nvPr/>
        </p:nvSpPr>
        <p:spPr>
          <a:xfrm rot="435267">
            <a:off x="7414497" y="-474140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5" name="Google Shape;975;p21"/>
          <p:cNvGrpSpPr/>
          <p:nvPr/>
        </p:nvGrpSpPr>
        <p:grpSpPr>
          <a:xfrm>
            <a:off x="8650138" y="4120884"/>
            <a:ext cx="361129" cy="3106418"/>
            <a:chOff x="6317900" y="1197313"/>
            <a:chExt cx="180700" cy="1554375"/>
          </a:xfrm>
        </p:grpSpPr>
        <p:sp>
          <p:nvSpPr>
            <p:cNvPr id="976" name="Google Shape;976;p21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1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1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1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1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1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82" name="Google Shape;982;p21"/>
          <p:cNvCxnSpPr/>
          <p:nvPr/>
        </p:nvCxnSpPr>
        <p:spPr>
          <a:xfrm rot="436104" flipH="1">
            <a:off x="7939026" y="-138003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3" name="Google Shape;983;p21"/>
          <p:cNvSpPr/>
          <p:nvPr/>
        </p:nvSpPr>
        <p:spPr>
          <a:xfrm rot="435267">
            <a:off x="751009" y="468218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1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84" name="Google Shape;984;p21"/>
          <p:cNvCxnSpPr/>
          <p:nvPr/>
        </p:nvCxnSpPr>
        <p:spPr>
          <a:xfrm rot="436104" flipH="1">
            <a:off x="789539" y="4875122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85" name="Google Shape;985;p21"/>
          <p:cNvGrpSpPr/>
          <p:nvPr/>
        </p:nvGrpSpPr>
        <p:grpSpPr>
          <a:xfrm rot="10800000">
            <a:off x="154663" y="-1652004"/>
            <a:ext cx="361129" cy="3106418"/>
            <a:chOff x="6317900" y="1197313"/>
            <a:chExt cx="180700" cy="1554375"/>
          </a:xfrm>
        </p:grpSpPr>
        <p:sp>
          <p:nvSpPr>
            <p:cNvPr id="986" name="Google Shape;986;p21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1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1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1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1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1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spTree>
      <p:nvGrpSpPr>
        <p:cNvPr id="1" name="Shape 9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" name="Google Shape;993;p22"/>
          <p:cNvSpPr/>
          <p:nvPr/>
        </p:nvSpPr>
        <p:spPr>
          <a:xfrm rot="-1799972">
            <a:off x="-2090395" y="-155613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350003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4" name="Google Shape;994;p22"/>
          <p:cNvSpPr/>
          <p:nvPr/>
        </p:nvSpPr>
        <p:spPr>
          <a:xfrm rot="9000028">
            <a:off x="7870761" y="2012568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5" name="Google Shape;995;p22"/>
          <p:cNvGrpSpPr/>
          <p:nvPr/>
        </p:nvGrpSpPr>
        <p:grpSpPr>
          <a:xfrm>
            <a:off x="247775" y="4241825"/>
            <a:ext cx="315575" cy="366750"/>
            <a:chOff x="8558925" y="4522650"/>
            <a:chExt cx="315575" cy="366750"/>
          </a:xfrm>
        </p:grpSpPr>
        <p:grpSp>
          <p:nvGrpSpPr>
            <p:cNvPr id="996" name="Google Shape;996;p22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997" name="Google Shape;997;p22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8" name="Google Shape;998;p22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99" name="Google Shape;999;p22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000" name="Google Shape;1000;p22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1" name="Google Shape;1001;p22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02" name="Google Shape;1002;p22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003" name="Google Shape;1003;p22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4" name="Google Shape;1004;p22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05" name="Google Shape;1005;p22"/>
          <p:cNvGrpSpPr/>
          <p:nvPr/>
        </p:nvGrpSpPr>
        <p:grpSpPr>
          <a:xfrm flipH="1">
            <a:off x="8729625" y="951866"/>
            <a:ext cx="194400" cy="112209"/>
            <a:chOff x="265900" y="3852516"/>
            <a:chExt cx="194400" cy="112209"/>
          </a:xfrm>
        </p:grpSpPr>
        <p:sp>
          <p:nvSpPr>
            <p:cNvPr id="1006" name="Google Shape;1006;p22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2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" name="Google Shape;1008;p22"/>
          <p:cNvGrpSpPr/>
          <p:nvPr/>
        </p:nvGrpSpPr>
        <p:grpSpPr>
          <a:xfrm>
            <a:off x="-763675" y="-500525"/>
            <a:ext cx="1476900" cy="1476900"/>
            <a:chOff x="8632950" y="-311150"/>
            <a:chExt cx="1476900" cy="1476900"/>
          </a:xfrm>
        </p:grpSpPr>
        <p:sp>
          <p:nvSpPr>
            <p:cNvPr id="1009" name="Google Shape;1009;p22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2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" name="Google Shape;1011;p22"/>
          <p:cNvGrpSpPr/>
          <p:nvPr/>
        </p:nvGrpSpPr>
        <p:grpSpPr>
          <a:xfrm>
            <a:off x="8430775" y="4167100"/>
            <a:ext cx="1476900" cy="1476900"/>
            <a:chOff x="8632950" y="-311150"/>
            <a:chExt cx="1476900" cy="1476900"/>
          </a:xfrm>
        </p:grpSpPr>
        <p:sp>
          <p:nvSpPr>
            <p:cNvPr id="1012" name="Google Shape;1012;p22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2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" name="Google Shape;1014;p22"/>
          <p:cNvGrpSpPr/>
          <p:nvPr/>
        </p:nvGrpSpPr>
        <p:grpSpPr>
          <a:xfrm>
            <a:off x="3529283" y="4464921"/>
            <a:ext cx="1540684" cy="1387652"/>
            <a:chOff x="3632834" y="4464921"/>
            <a:chExt cx="1540684" cy="1387652"/>
          </a:xfrm>
        </p:grpSpPr>
        <p:sp>
          <p:nvSpPr>
            <p:cNvPr id="1015" name="Google Shape;1015;p22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16" name="Google Shape;1016;p22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0_1"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p23"/>
          <p:cNvSpPr/>
          <p:nvPr/>
        </p:nvSpPr>
        <p:spPr>
          <a:xfrm rot="9900003">
            <a:off x="-1712038" y="-1039067"/>
            <a:ext cx="4319015" cy="272169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9" name="Google Shape;1019;p23"/>
          <p:cNvSpPr/>
          <p:nvPr/>
        </p:nvSpPr>
        <p:spPr>
          <a:xfrm rot="5400000">
            <a:off x="7353835" y="-1492291"/>
            <a:ext cx="2790574" cy="3072505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0" name="Google Shape;1020;p23"/>
          <p:cNvGrpSpPr/>
          <p:nvPr/>
        </p:nvGrpSpPr>
        <p:grpSpPr>
          <a:xfrm>
            <a:off x="-827467" y="4151471"/>
            <a:ext cx="1540684" cy="1387652"/>
            <a:chOff x="3632834" y="4464921"/>
            <a:chExt cx="1540684" cy="1387652"/>
          </a:xfrm>
        </p:grpSpPr>
        <p:sp>
          <p:nvSpPr>
            <p:cNvPr id="1021" name="Google Shape;1021;p2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2" name="Google Shape;1022;p23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23" name="Google Shape;1023;p23"/>
          <p:cNvGrpSpPr/>
          <p:nvPr/>
        </p:nvGrpSpPr>
        <p:grpSpPr>
          <a:xfrm>
            <a:off x="7893908" y="4151471"/>
            <a:ext cx="1540684" cy="1387652"/>
            <a:chOff x="3632834" y="4464921"/>
            <a:chExt cx="1540684" cy="1387652"/>
          </a:xfrm>
        </p:grpSpPr>
        <p:sp>
          <p:nvSpPr>
            <p:cNvPr id="1024" name="Google Shape;1024;p2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025" name="Google Shape;1025;p23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1026" name="Google Shape;1026;p23"/>
          <p:cNvGrpSpPr/>
          <p:nvPr/>
        </p:nvGrpSpPr>
        <p:grpSpPr>
          <a:xfrm rot="10800000" flipH="1">
            <a:off x="8625038" y="-1089991"/>
            <a:ext cx="361129" cy="3106418"/>
            <a:chOff x="6317900" y="1197313"/>
            <a:chExt cx="180700" cy="1554375"/>
          </a:xfrm>
        </p:grpSpPr>
        <p:sp>
          <p:nvSpPr>
            <p:cNvPr id="1027" name="Google Shape;1027;p23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3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3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3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3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3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" name="Google Shape;1033;p23"/>
          <p:cNvGrpSpPr/>
          <p:nvPr/>
        </p:nvGrpSpPr>
        <p:grpSpPr>
          <a:xfrm rot="10800000">
            <a:off x="157813" y="-1894141"/>
            <a:ext cx="361129" cy="3106418"/>
            <a:chOff x="6317900" y="1197313"/>
            <a:chExt cx="180700" cy="1554375"/>
          </a:xfrm>
        </p:grpSpPr>
        <p:sp>
          <p:nvSpPr>
            <p:cNvPr id="1034" name="Google Shape;1034;p23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3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3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3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3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3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" name="Google Shape;1040;p23"/>
          <p:cNvGrpSpPr/>
          <p:nvPr/>
        </p:nvGrpSpPr>
        <p:grpSpPr>
          <a:xfrm rot="-5400000">
            <a:off x="8647825" y="2989950"/>
            <a:ext cx="315575" cy="366750"/>
            <a:chOff x="8558925" y="4522650"/>
            <a:chExt cx="315575" cy="366750"/>
          </a:xfrm>
        </p:grpSpPr>
        <p:grpSp>
          <p:nvGrpSpPr>
            <p:cNvPr id="1041" name="Google Shape;1041;p2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042" name="Google Shape;1042;p2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2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4" name="Google Shape;1044;p2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045" name="Google Shape;1045;p2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2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47" name="Google Shape;1047;p2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048" name="Google Shape;1048;p2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2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050" name="Google Shape;1050;p23"/>
          <p:cNvGrpSpPr/>
          <p:nvPr/>
        </p:nvGrpSpPr>
        <p:grpSpPr>
          <a:xfrm rot="10800000" flipH="1">
            <a:off x="208200" y="3117216"/>
            <a:ext cx="194400" cy="112209"/>
            <a:chOff x="265900" y="3852516"/>
            <a:chExt cx="194400" cy="112209"/>
          </a:xfrm>
        </p:grpSpPr>
        <p:sp>
          <p:nvSpPr>
            <p:cNvPr id="1051" name="Google Shape;1051;p23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3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1640000" y="2554200"/>
            <a:ext cx="5864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title" idx="2" hasCustomPrompt="1"/>
          </p:nvPr>
        </p:nvSpPr>
        <p:spPr>
          <a:xfrm>
            <a:off x="3960300" y="1149000"/>
            <a:ext cx="1223100" cy="12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0000"/>
              <a:buFont typeface="Barlow Condensed"/>
              <a:buNone/>
              <a:defRPr sz="60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1" name="Google Shape;41;p3"/>
          <p:cNvSpPr txBox="1">
            <a:spLocks noGrp="1"/>
          </p:cNvSpPr>
          <p:nvPr>
            <p:ph type="subTitle" idx="1"/>
          </p:nvPr>
        </p:nvSpPr>
        <p:spPr>
          <a:xfrm>
            <a:off x="2144550" y="3396000"/>
            <a:ext cx="4854600" cy="59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3"/>
          <p:cNvSpPr/>
          <p:nvPr/>
        </p:nvSpPr>
        <p:spPr>
          <a:xfrm rot="899997" flipH="1">
            <a:off x="-1712038" y="3114971"/>
            <a:ext cx="4319015" cy="272169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3"/>
          <p:cNvSpPr/>
          <p:nvPr/>
        </p:nvSpPr>
        <p:spPr>
          <a:xfrm rot="5400000" flipH="1">
            <a:off x="7353835" y="3217381"/>
            <a:ext cx="2790574" cy="3072505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3"/>
          <p:cNvGrpSpPr/>
          <p:nvPr/>
        </p:nvGrpSpPr>
        <p:grpSpPr>
          <a:xfrm rot="10800000" flipH="1">
            <a:off x="-827467" y="-741529"/>
            <a:ext cx="1540684" cy="1387652"/>
            <a:chOff x="3632834" y="4464921"/>
            <a:chExt cx="1540684" cy="1387652"/>
          </a:xfrm>
        </p:grpSpPr>
        <p:sp>
          <p:nvSpPr>
            <p:cNvPr id="45" name="Google Shape;45;p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6" name="Google Shape;46;p3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" name="Google Shape;47;p3"/>
          <p:cNvGrpSpPr/>
          <p:nvPr/>
        </p:nvGrpSpPr>
        <p:grpSpPr>
          <a:xfrm rot="10800000" flipH="1">
            <a:off x="7893908" y="-741529"/>
            <a:ext cx="1540684" cy="1387652"/>
            <a:chOff x="3632834" y="4464921"/>
            <a:chExt cx="1540684" cy="1387652"/>
          </a:xfrm>
        </p:grpSpPr>
        <p:sp>
          <p:nvSpPr>
            <p:cNvPr id="48" name="Google Shape;48;p3"/>
            <p:cNvSpPr/>
            <p:nvPr/>
          </p:nvSpPr>
          <p:spPr>
            <a:xfrm rot="435267">
              <a:off x="3706171" y="4538535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9" name="Google Shape;49;p3"/>
            <p:cNvCxnSpPr/>
            <p:nvPr/>
          </p:nvCxnSpPr>
          <p:spPr>
            <a:xfrm rot="436104" flipH="1">
              <a:off x="4418401" y="46854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" name="Google Shape;50;p3"/>
          <p:cNvGrpSpPr/>
          <p:nvPr/>
        </p:nvGrpSpPr>
        <p:grpSpPr>
          <a:xfrm>
            <a:off x="8625038" y="2781167"/>
            <a:ext cx="361129" cy="3106418"/>
            <a:chOff x="6317900" y="1197313"/>
            <a:chExt cx="180700" cy="1554375"/>
          </a:xfrm>
        </p:grpSpPr>
        <p:sp>
          <p:nvSpPr>
            <p:cNvPr id="51" name="Google Shape;51;p3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57;p3"/>
          <p:cNvGrpSpPr/>
          <p:nvPr/>
        </p:nvGrpSpPr>
        <p:grpSpPr>
          <a:xfrm flipH="1">
            <a:off x="157813" y="3585317"/>
            <a:ext cx="361129" cy="3106418"/>
            <a:chOff x="6317900" y="1197313"/>
            <a:chExt cx="180700" cy="1554375"/>
          </a:xfrm>
        </p:grpSpPr>
        <p:sp>
          <p:nvSpPr>
            <p:cNvPr id="58" name="Google Shape;58;p3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" name="Google Shape;64;p3"/>
          <p:cNvGrpSpPr/>
          <p:nvPr/>
        </p:nvGrpSpPr>
        <p:grpSpPr>
          <a:xfrm rot="-5400000" flipH="1">
            <a:off x="8647825" y="1440894"/>
            <a:ext cx="315575" cy="366750"/>
            <a:chOff x="8558925" y="4522650"/>
            <a:chExt cx="315575" cy="366750"/>
          </a:xfrm>
        </p:grpSpPr>
        <p:grpSp>
          <p:nvGrpSpPr>
            <p:cNvPr id="65" name="Google Shape;65;p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66" name="Google Shape;66;p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8" name="Google Shape;68;p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69" name="Google Shape;69;p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Google Shape;71;p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72" name="Google Shape;72;p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4" name="Google Shape;74;p3"/>
          <p:cNvGrpSpPr/>
          <p:nvPr/>
        </p:nvGrpSpPr>
        <p:grpSpPr>
          <a:xfrm>
            <a:off x="208200" y="1568169"/>
            <a:ext cx="194400" cy="112209"/>
            <a:chOff x="265900" y="3852516"/>
            <a:chExt cx="194400" cy="112209"/>
          </a:xfrm>
        </p:grpSpPr>
        <p:sp>
          <p:nvSpPr>
            <p:cNvPr id="75" name="Google Shape;75;p3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"/>
          <p:cNvSpPr txBox="1">
            <a:spLocks noGrp="1"/>
          </p:cNvSpPr>
          <p:nvPr>
            <p:ph type="body" idx="1"/>
          </p:nvPr>
        </p:nvSpPr>
        <p:spPr>
          <a:xfrm>
            <a:off x="720000" y="1127000"/>
            <a:ext cx="7704000" cy="3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80" name="Google Shape;80;p4"/>
          <p:cNvSpPr/>
          <p:nvPr/>
        </p:nvSpPr>
        <p:spPr>
          <a:xfrm rot="-5400000">
            <a:off x="7165362" y="-774010"/>
            <a:ext cx="2984498" cy="1880725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4"/>
          <p:cNvSpPr/>
          <p:nvPr/>
        </p:nvSpPr>
        <p:spPr>
          <a:xfrm rot="900032">
            <a:off x="-1298549" y="-641129"/>
            <a:ext cx="2144560" cy="2361269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" name="Google Shape;82;p4"/>
          <p:cNvGrpSpPr/>
          <p:nvPr/>
        </p:nvGrpSpPr>
        <p:grpSpPr>
          <a:xfrm>
            <a:off x="8558925" y="4522650"/>
            <a:ext cx="315575" cy="366750"/>
            <a:chOff x="8558925" y="4522650"/>
            <a:chExt cx="315575" cy="366750"/>
          </a:xfrm>
        </p:grpSpPr>
        <p:grpSp>
          <p:nvGrpSpPr>
            <p:cNvPr id="83" name="Google Shape;83;p4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84" name="Google Shape;84;p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" name="Google Shape;86;p4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87" name="Google Shape;87;p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" name="Google Shape;89;p4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90" name="Google Shape;90;p4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4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4"/>
          <p:cNvSpPr/>
          <p:nvPr/>
        </p:nvSpPr>
        <p:spPr>
          <a:xfrm rot="5400000">
            <a:off x="8769800" y="254288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3" name="Google Shape;93;p4"/>
          <p:cNvGrpSpPr/>
          <p:nvPr/>
        </p:nvGrpSpPr>
        <p:grpSpPr>
          <a:xfrm>
            <a:off x="280275" y="246791"/>
            <a:ext cx="194400" cy="112209"/>
            <a:chOff x="265900" y="3852516"/>
            <a:chExt cx="194400" cy="112209"/>
          </a:xfrm>
        </p:grpSpPr>
        <p:sp>
          <p:nvSpPr>
            <p:cNvPr id="94" name="Google Shape;94;p4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" name="Google Shape;96;p4"/>
          <p:cNvGrpSpPr/>
          <p:nvPr/>
        </p:nvGrpSpPr>
        <p:grpSpPr>
          <a:xfrm>
            <a:off x="158099" y="4189781"/>
            <a:ext cx="438754" cy="772904"/>
            <a:chOff x="4950175" y="2998438"/>
            <a:chExt cx="88725" cy="156300"/>
          </a:xfrm>
        </p:grpSpPr>
        <p:sp>
          <p:nvSpPr>
            <p:cNvPr id="97" name="Google Shape;97;p4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4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4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4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4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4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4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4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4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4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" name="Google Shape;133;p4"/>
          <p:cNvGrpSpPr/>
          <p:nvPr/>
        </p:nvGrpSpPr>
        <p:grpSpPr>
          <a:xfrm>
            <a:off x="3876381" y="4522646"/>
            <a:ext cx="1391239" cy="1387652"/>
            <a:chOff x="4010494" y="4522646"/>
            <a:chExt cx="1391239" cy="1387652"/>
          </a:xfrm>
        </p:grpSpPr>
        <p:sp>
          <p:nvSpPr>
            <p:cNvPr id="134" name="Google Shape;134;p4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35" name="Google Shape;135;p4"/>
            <p:cNvCxnSpPr/>
            <p:nvPr/>
          </p:nvCxnSpPr>
          <p:spPr>
            <a:xfrm rot="436104" flipH="1">
              <a:off x="4646601" y="486612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36" name="Google Shape;136;p4"/>
            <p:cNvCxnSpPr/>
            <p:nvPr/>
          </p:nvCxnSpPr>
          <p:spPr>
            <a:xfrm rot="436104" flipH="1">
              <a:off x="4051876" y="486612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6"/>
          <p:cNvSpPr/>
          <p:nvPr/>
        </p:nvSpPr>
        <p:spPr>
          <a:xfrm rot="-3599986">
            <a:off x="7364768" y="717262"/>
            <a:ext cx="4319099" cy="2721743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6"/>
          <p:cNvSpPr/>
          <p:nvPr/>
        </p:nvSpPr>
        <p:spPr>
          <a:xfrm rot="3599986" flipH="1">
            <a:off x="-2713057" y="717262"/>
            <a:ext cx="4319099" cy="2721743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" name="Google Shape;182;p6"/>
          <p:cNvGrpSpPr/>
          <p:nvPr/>
        </p:nvGrpSpPr>
        <p:grpSpPr>
          <a:xfrm>
            <a:off x="8601699" y="3997293"/>
            <a:ext cx="438754" cy="772904"/>
            <a:chOff x="4950175" y="2998438"/>
            <a:chExt cx="88725" cy="156300"/>
          </a:xfrm>
        </p:grpSpPr>
        <p:sp>
          <p:nvSpPr>
            <p:cNvPr id="183" name="Google Shape;183;p6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6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6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6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6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6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6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9" name="Google Shape;219;p6"/>
          <p:cNvGrpSpPr/>
          <p:nvPr/>
        </p:nvGrpSpPr>
        <p:grpSpPr>
          <a:xfrm>
            <a:off x="3789809" y="4520733"/>
            <a:ext cx="1391222" cy="1387652"/>
            <a:chOff x="4010510" y="4522646"/>
            <a:chExt cx="1391222" cy="1387652"/>
          </a:xfrm>
        </p:grpSpPr>
        <p:sp>
          <p:nvSpPr>
            <p:cNvPr id="220" name="Google Shape;220;p6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21" name="Google Shape;221;p6"/>
            <p:cNvCxnSpPr/>
            <p:nvPr/>
          </p:nvCxnSpPr>
          <p:spPr>
            <a:xfrm rot="436104" flipH="1">
              <a:off x="4223501" y="469567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22" name="Google Shape;222;p6"/>
          <p:cNvGrpSpPr/>
          <p:nvPr/>
        </p:nvGrpSpPr>
        <p:grpSpPr>
          <a:xfrm>
            <a:off x="1772900" y="4810116"/>
            <a:ext cx="194400" cy="112209"/>
            <a:chOff x="265900" y="3852516"/>
            <a:chExt cx="194400" cy="112209"/>
          </a:xfrm>
        </p:grpSpPr>
        <p:sp>
          <p:nvSpPr>
            <p:cNvPr id="223" name="Google Shape;223;p6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225;p6"/>
          <p:cNvGrpSpPr/>
          <p:nvPr/>
        </p:nvGrpSpPr>
        <p:grpSpPr>
          <a:xfrm>
            <a:off x="216575" y="1666525"/>
            <a:ext cx="315575" cy="366750"/>
            <a:chOff x="8558925" y="4522650"/>
            <a:chExt cx="315575" cy="366750"/>
          </a:xfrm>
        </p:grpSpPr>
        <p:grpSp>
          <p:nvGrpSpPr>
            <p:cNvPr id="226" name="Google Shape;226;p6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227" name="Google Shape;227;p6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6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9" name="Google Shape;229;p6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230" name="Google Shape;230;p6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6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2" name="Google Shape;232;p6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233" name="Google Shape;233;p6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6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5" name="Google Shape;235;p6"/>
          <p:cNvSpPr/>
          <p:nvPr/>
        </p:nvSpPr>
        <p:spPr>
          <a:xfrm rot="5400000">
            <a:off x="7093213" y="4817613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6" name="Google Shape;236;p6"/>
          <p:cNvGrpSpPr/>
          <p:nvPr/>
        </p:nvGrpSpPr>
        <p:grpSpPr>
          <a:xfrm>
            <a:off x="-756900" y="-937412"/>
            <a:ext cx="1476900" cy="1476900"/>
            <a:chOff x="8632950" y="-311150"/>
            <a:chExt cx="1476900" cy="1476900"/>
          </a:xfrm>
        </p:grpSpPr>
        <p:sp>
          <p:nvSpPr>
            <p:cNvPr id="237" name="Google Shape;237;p6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9" name="Google Shape;239;p6"/>
          <p:cNvGrpSpPr/>
          <p:nvPr/>
        </p:nvGrpSpPr>
        <p:grpSpPr>
          <a:xfrm>
            <a:off x="8424000" y="-937412"/>
            <a:ext cx="1476900" cy="1476900"/>
            <a:chOff x="8632950" y="-311150"/>
            <a:chExt cx="1476900" cy="1476900"/>
          </a:xfrm>
        </p:grpSpPr>
        <p:sp>
          <p:nvSpPr>
            <p:cNvPr id="240" name="Google Shape;240;p6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7"/>
          <p:cNvSpPr txBox="1">
            <a:spLocks noGrp="1"/>
          </p:cNvSpPr>
          <p:nvPr>
            <p:ph type="title"/>
          </p:nvPr>
        </p:nvSpPr>
        <p:spPr>
          <a:xfrm>
            <a:off x="1569600" y="1268375"/>
            <a:ext cx="6004800" cy="848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4" name="Google Shape;244;p7"/>
          <p:cNvSpPr txBox="1">
            <a:spLocks noGrp="1"/>
          </p:cNvSpPr>
          <p:nvPr>
            <p:ph type="subTitle" idx="1"/>
          </p:nvPr>
        </p:nvSpPr>
        <p:spPr>
          <a:xfrm>
            <a:off x="1569600" y="2400023"/>
            <a:ext cx="6004800" cy="12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7"/>
          <p:cNvSpPr/>
          <p:nvPr/>
        </p:nvSpPr>
        <p:spPr>
          <a:xfrm rot="-6012810">
            <a:off x="6446180" y="-972564"/>
            <a:ext cx="4319100" cy="2721744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lin ang="108014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7"/>
          <p:cNvSpPr/>
          <p:nvPr/>
        </p:nvSpPr>
        <p:spPr>
          <a:xfrm rot="435267">
            <a:off x="3845984" y="-60591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50000">
                <a:schemeClr val="dk2"/>
              </a:gs>
              <a:gs pos="100000">
                <a:schemeClr val="lt2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47" name="Google Shape;247;p7"/>
          <p:cNvCxnSpPr/>
          <p:nvPr/>
        </p:nvCxnSpPr>
        <p:spPr>
          <a:xfrm rot="436104" flipH="1">
            <a:off x="4188239" y="-137722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8" name="Google Shape;248;p7"/>
          <p:cNvSpPr/>
          <p:nvPr/>
        </p:nvSpPr>
        <p:spPr>
          <a:xfrm rot="-5400000" flipH="1">
            <a:off x="307075" y="2523138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9" name="Google Shape;249;p7"/>
          <p:cNvGrpSpPr/>
          <p:nvPr/>
        </p:nvGrpSpPr>
        <p:grpSpPr>
          <a:xfrm flipH="1">
            <a:off x="8671988" y="3199241"/>
            <a:ext cx="194400" cy="112209"/>
            <a:chOff x="265900" y="3852516"/>
            <a:chExt cx="194400" cy="112209"/>
          </a:xfrm>
        </p:grpSpPr>
        <p:sp>
          <p:nvSpPr>
            <p:cNvPr id="250" name="Google Shape;250;p7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7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52" name="Google Shape;252;p7"/>
          <p:cNvCxnSpPr/>
          <p:nvPr/>
        </p:nvCxnSpPr>
        <p:spPr>
          <a:xfrm rot="436104" flipH="1">
            <a:off x="4616239" y="-250922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" name="Google Shape;253;p7"/>
          <p:cNvSpPr/>
          <p:nvPr/>
        </p:nvSpPr>
        <p:spPr>
          <a:xfrm>
            <a:off x="-1348900" y="4016737"/>
            <a:ext cx="4319041" cy="2721707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100019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" name="Google Shape;254;p7"/>
          <p:cNvGrpSpPr/>
          <p:nvPr/>
        </p:nvGrpSpPr>
        <p:grpSpPr>
          <a:xfrm rot="-5400000">
            <a:off x="8064938" y="4172419"/>
            <a:ext cx="1942494" cy="2022980"/>
            <a:chOff x="4445625" y="1829838"/>
            <a:chExt cx="739125" cy="769750"/>
          </a:xfrm>
        </p:grpSpPr>
        <p:sp>
          <p:nvSpPr>
            <p:cNvPr id="255" name="Google Shape;255;p7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7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7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7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7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7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7"/>
          <p:cNvGrpSpPr/>
          <p:nvPr/>
        </p:nvGrpSpPr>
        <p:grpSpPr>
          <a:xfrm>
            <a:off x="-459175" y="-350137"/>
            <a:ext cx="1476900" cy="1476900"/>
            <a:chOff x="8632950" y="-311150"/>
            <a:chExt cx="1476900" cy="1476900"/>
          </a:xfrm>
        </p:grpSpPr>
        <p:sp>
          <p:nvSpPr>
            <p:cNvPr id="264" name="Google Shape;264;p7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"/>
          <p:cNvSpPr txBox="1">
            <a:spLocks noGrp="1"/>
          </p:cNvSpPr>
          <p:nvPr>
            <p:ph type="title"/>
          </p:nvPr>
        </p:nvSpPr>
        <p:spPr>
          <a:xfrm>
            <a:off x="1695150" y="833975"/>
            <a:ext cx="5753700" cy="347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85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68" name="Google Shape;268;p8"/>
          <p:cNvSpPr/>
          <p:nvPr/>
        </p:nvSpPr>
        <p:spPr>
          <a:xfrm rot="6317200">
            <a:off x="7753292" y="-1121196"/>
            <a:ext cx="3365090" cy="3705135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8"/>
          <p:cNvSpPr/>
          <p:nvPr/>
        </p:nvSpPr>
        <p:spPr>
          <a:xfrm rot="6256533">
            <a:off x="-2373557" y="2680802"/>
            <a:ext cx="4319032" cy="272170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70" name="Google Shape;270;p8"/>
          <p:cNvGrpSpPr/>
          <p:nvPr/>
        </p:nvGrpSpPr>
        <p:grpSpPr>
          <a:xfrm rot="5400000">
            <a:off x="4483925" y="4608575"/>
            <a:ext cx="315575" cy="366750"/>
            <a:chOff x="8558925" y="4522650"/>
            <a:chExt cx="315575" cy="366750"/>
          </a:xfrm>
        </p:grpSpPr>
        <p:grpSp>
          <p:nvGrpSpPr>
            <p:cNvPr id="271" name="Google Shape;271;p8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272" name="Google Shape;272;p8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8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4" name="Google Shape;274;p8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275" name="Google Shape;275;p8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8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7" name="Google Shape;277;p8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278" name="Google Shape;278;p8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8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80" name="Google Shape;280;p8"/>
          <p:cNvGrpSpPr/>
          <p:nvPr/>
        </p:nvGrpSpPr>
        <p:grpSpPr>
          <a:xfrm rot="10800000" flipH="1">
            <a:off x="208200" y="783266"/>
            <a:ext cx="194400" cy="112209"/>
            <a:chOff x="265900" y="3852516"/>
            <a:chExt cx="194400" cy="112209"/>
          </a:xfrm>
        </p:grpSpPr>
        <p:sp>
          <p:nvSpPr>
            <p:cNvPr id="281" name="Google Shape;281;p8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3" name="Google Shape;283;p8"/>
          <p:cNvGrpSpPr/>
          <p:nvPr/>
        </p:nvGrpSpPr>
        <p:grpSpPr>
          <a:xfrm flipH="1">
            <a:off x="208198" y="4114456"/>
            <a:ext cx="438754" cy="772904"/>
            <a:chOff x="4950175" y="2998438"/>
            <a:chExt cx="88725" cy="156300"/>
          </a:xfrm>
        </p:grpSpPr>
        <p:sp>
          <p:nvSpPr>
            <p:cNvPr id="284" name="Google Shape;284;p8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8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8"/>
          <p:cNvGrpSpPr/>
          <p:nvPr/>
        </p:nvGrpSpPr>
        <p:grpSpPr>
          <a:xfrm>
            <a:off x="8027788" y="-937400"/>
            <a:ext cx="1476900" cy="1476900"/>
            <a:chOff x="8632950" y="-311150"/>
            <a:chExt cx="1476900" cy="1476900"/>
          </a:xfrm>
        </p:grpSpPr>
        <p:sp>
          <p:nvSpPr>
            <p:cNvPr id="321" name="Google Shape;321;p8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3" name="Google Shape;323;p8"/>
          <p:cNvSpPr/>
          <p:nvPr/>
        </p:nvSpPr>
        <p:spPr>
          <a:xfrm rot="435267">
            <a:off x="7719471" y="453853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24" name="Google Shape;324;p8"/>
          <p:cNvCxnSpPr/>
          <p:nvPr/>
        </p:nvCxnSpPr>
        <p:spPr>
          <a:xfrm rot="436104" flipH="1">
            <a:off x="7796151" y="4685478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5" name="Google Shape;325;p8"/>
          <p:cNvSpPr/>
          <p:nvPr/>
        </p:nvSpPr>
        <p:spPr>
          <a:xfrm rot="5400000" flipH="1">
            <a:off x="8802568" y="3080825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9"/>
          <p:cNvSpPr txBox="1">
            <a:spLocks noGrp="1"/>
          </p:cNvSpPr>
          <p:nvPr>
            <p:ph type="title"/>
          </p:nvPr>
        </p:nvSpPr>
        <p:spPr>
          <a:xfrm>
            <a:off x="716100" y="1169250"/>
            <a:ext cx="35946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28" name="Google Shape;328;p9"/>
          <p:cNvSpPr txBox="1">
            <a:spLocks noGrp="1"/>
          </p:cNvSpPr>
          <p:nvPr>
            <p:ph type="subTitle" idx="1"/>
          </p:nvPr>
        </p:nvSpPr>
        <p:spPr>
          <a:xfrm>
            <a:off x="716100" y="2739150"/>
            <a:ext cx="3594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Condensed SemiBold"/>
              <a:buNone/>
              <a:defRPr sz="18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329" name="Google Shape;329;p9"/>
          <p:cNvSpPr txBox="1">
            <a:spLocks noGrp="1"/>
          </p:cNvSpPr>
          <p:nvPr>
            <p:ph type="body" idx="2"/>
          </p:nvPr>
        </p:nvSpPr>
        <p:spPr>
          <a:xfrm>
            <a:off x="45720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30" name="Google Shape;330;p9"/>
          <p:cNvSpPr/>
          <p:nvPr/>
        </p:nvSpPr>
        <p:spPr>
          <a:xfrm rot="-6317200" flipH="1">
            <a:off x="-1906423" y="-796946"/>
            <a:ext cx="3365090" cy="3705135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9"/>
          <p:cNvSpPr/>
          <p:nvPr/>
        </p:nvSpPr>
        <p:spPr>
          <a:xfrm rot="-6256533" flipH="1">
            <a:off x="7266483" y="3005052"/>
            <a:ext cx="4319032" cy="2721701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2" name="Google Shape;332;p9"/>
          <p:cNvGrpSpPr/>
          <p:nvPr/>
        </p:nvGrpSpPr>
        <p:grpSpPr>
          <a:xfrm rot="-5400000" flipH="1">
            <a:off x="4412459" y="4932825"/>
            <a:ext cx="315575" cy="366750"/>
            <a:chOff x="8558925" y="4522650"/>
            <a:chExt cx="315575" cy="366750"/>
          </a:xfrm>
        </p:grpSpPr>
        <p:grpSp>
          <p:nvGrpSpPr>
            <p:cNvPr id="333" name="Google Shape;333;p9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334" name="Google Shape;334;p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6" name="Google Shape;336;p9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337" name="Google Shape;337;p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9" name="Google Shape;339;p9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340" name="Google Shape;340;p9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9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2" name="Google Shape;342;p9"/>
          <p:cNvGrpSpPr/>
          <p:nvPr/>
        </p:nvGrpSpPr>
        <p:grpSpPr>
          <a:xfrm rot="10800000">
            <a:off x="8809359" y="1107516"/>
            <a:ext cx="194400" cy="112209"/>
            <a:chOff x="265900" y="3852516"/>
            <a:chExt cx="194400" cy="112209"/>
          </a:xfrm>
        </p:grpSpPr>
        <p:sp>
          <p:nvSpPr>
            <p:cNvPr id="343" name="Google Shape;343;p9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5" name="Google Shape;345;p9"/>
          <p:cNvGrpSpPr/>
          <p:nvPr/>
        </p:nvGrpSpPr>
        <p:grpSpPr>
          <a:xfrm>
            <a:off x="8565007" y="4438706"/>
            <a:ext cx="438754" cy="772904"/>
            <a:chOff x="4950175" y="2998438"/>
            <a:chExt cx="88725" cy="156300"/>
          </a:xfrm>
        </p:grpSpPr>
        <p:sp>
          <p:nvSpPr>
            <p:cNvPr id="346" name="Google Shape;346;p9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9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9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9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" name="Google Shape;382;p9"/>
          <p:cNvGrpSpPr/>
          <p:nvPr/>
        </p:nvGrpSpPr>
        <p:grpSpPr>
          <a:xfrm flipH="1">
            <a:off x="-292729" y="-613150"/>
            <a:ext cx="1476900" cy="1476900"/>
            <a:chOff x="8632950" y="-311150"/>
            <a:chExt cx="1476900" cy="1476900"/>
          </a:xfrm>
        </p:grpSpPr>
        <p:sp>
          <p:nvSpPr>
            <p:cNvPr id="383" name="Google Shape;383;p9"/>
            <p:cNvSpPr/>
            <p:nvPr/>
          </p:nvSpPr>
          <p:spPr>
            <a:xfrm>
              <a:off x="8763750" y="-180350"/>
              <a:ext cx="1215300" cy="12153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9"/>
            <p:cNvSpPr/>
            <p:nvPr/>
          </p:nvSpPr>
          <p:spPr>
            <a:xfrm>
              <a:off x="8632950" y="-311150"/>
              <a:ext cx="1476900" cy="14769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5" name="Google Shape;385;p9"/>
          <p:cNvSpPr/>
          <p:nvPr/>
        </p:nvSpPr>
        <p:spPr>
          <a:xfrm rot="-435267" flipH="1">
            <a:off x="247939" y="4862785"/>
            <a:ext cx="1244549" cy="1240425"/>
          </a:xfrm>
          <a:custGeom>
            <a:avLst/>
            <a:gdLst/>
            <a:ahLst/>
            <a:cxnLst/>
            <a:rect l="l" t="t" r="r" b="b"/>
            <a:pathLst>
              <a:path w="28969" h="28873" extrusionOk="0">
                <a:moveTo>
                  <a:pt x="27814" y="0"/>
                </a:moveTo>
                <a:cubicBezTo>
                  <a:pt x="28075" y="0"/>
                  <a:pt x="28349" y="107"/>
                  <a:pt x="28552" y="310"/>
                </a:cubicBezTo>
                <a:cubicBezTo>
                  <a:pt x="28968" y="727"/>
                  <a:pt x="28968" y="1381"/>
                  <a:pt x="28552" y="1798"/>
                </a:cubicBezTo>
                <a:lnTo>
                  <a:pt x="1906" y="28456"/>
                </a:lnTo>
                <a:cubicBezTo>
                  <a:pt x="1489" y="28873"/>
                  <a:pt x="834" y="28873"/>
                  <a:pt x="417" y="28456"/>
                </a:cubicBezTo>
                <a:cubicBezTo>
                  <a:pt x="1" y="28039"/>
                  <a:pt x="1" y="27385"/>
                  <a:pt x="417" y="26968"/>
                </a:cubicBezTo>
                <a:lnTo>
                  <a:pt x="27063" y="310"/>
                </a:lnTo>
                <a:cubicBezTo>
                  <a:pt x="27278" y="107"/>
                  <a:pt x="27552" y="0"/>
                  <a:pt x="2781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86" name="Google Shape;386;p9"/>
          <p:cNvCxnSpPr/>
          <p:nvPr/>
        </p:nvCxnSpPr>
        <p:spPr>
          <a:xfrm rot="-436104">
            <a:off x="702073" y="5009728"/>
            <a:ext cx="713735" cy="700711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87" name="Google Shape;387;p9"/>
          <p:cNvSpPr/>
          <p:nvPr/>
        </p:nvSpPr>
        <p:spPr>
          <a:xfrm rot="-5400000">
            <a:off x="297190" y="3405075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9" name="Google Shape;389;p10"/>
          <p:cNvGrpSpPr/>
          <p:nvPr/>
        </p:nvGrpSpPr>
        <p:grpSpPr>
          <a:xfrm>
            <a:off x="-1229162" y="1461657"/>
            <a:ext cx="1942494" cy="2022980"/>
            <a:chOff x="4445625" y="1829838"/>
            <a:chExt cx="739125" cy="769750"/>
          </a:xfrm>
        </p:grpSpPr>
        <p:sp>
          <p:nvSpPr>
            <p:cNvPr id="390" name="Google Shape;390;p10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0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0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0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0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0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0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0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" name="Google Shape;398;p10"/>
          <p:cNvGrpSpPr/>
          <p:nvPr/>
        </p:nvGrpSpPr>
        <p:grpSpPr>
          <a:xfrm rot="-5400000">
            <a:off x="8470913" y="1461657"/>
            <a:ext cx="1942494" cy="2022980"/>
            <a:chOff x="4445625" y="1829838"/>
            <a:chExt cx="739125" cy="769750"/>
          </a:xfrm>
        </p:grpSpPr>
        <p:sp>
          <p:nvSpPr>
            <p:cNvPr id="399" name="Google Shape;399;p10"/>
            <p:cNvSpPr/>
            <p:nvPr/>
          </p:nvSpPr>
          <p:spPr>
            <a:xfrm>
              <a:off x="4497725" y="1897713"/>
              <a:ext cx="634925" cy="634925"/>
            </a:xfrm>
            <a:custGeom>
              <a:avLst/>
              <a:gdLst/>
              <a:ahLst/>
              <a:cxnLst/>
              <a:rect l="l" t="t" r="r" b="b"/>
              <a:pathLst>
                <a:path w="25397" h="25397" extrusionOk="0">
                  <a:moveTo>
                    <a:pt x="12704" y="36"/>
                  </a:moveTo>
                  <a:cubicBezTo>
                    <a:pt x="14407" y="36"/>
                    <a:pt x="16062" y="381"/>
                    <a:pt x="17622" y="1036"/>
                  </a:cubicBezTo>
                  <a:cubicBezTo>
                    <a:pt x="19122" y="1679"/>
                    <a:pt x="20479" y="2584"/>
                    <a:pt x="21646" y="3739"/>
                  </a:cubicBezTo>
                  <a:cubicBezTo>
                    <a:pt x="22801" y="4905"/>
                    <a:pt x="23718" y="6251"/>
                    <a:pt x="24349" y="7763"/>
                  </a:cubicBezTo>
                  <a:cubicBezTo>
                    <a:pt x="25027" y="9323"/>
                    <a:pt x="25349" y="10978"/>
                    <a:pt x="25349" y="12692"/>
                  </a:cubicBezTo>
                  <a:cubicBezTo>
                    <a:pt x="25349" y="14395"/>
                    <a:pt x="25004" y="16050"/>
                    <a:pt x="24349" y="17609"/>
                  </a:cubicBezTo>
                  <a:cubicBezTo>
                    <a:pt x="23718" y="19121"/>
                    <a:pt x="22801" y="20467"/>
                    <a:pt x="21646" y="21634"/>
                  </a:cubicBezTo>
                  <a:cubicBezTo>
                    <a:pt x="20479" y="22789"/>
                    <a:pt x="19122" y="23705"/>
                    <a:pt x="17622" y="24336"/>
                  </a:cubicBezTo>
                  <a:cubicBezTo>
                    <a:pt x="16062" y="25015"/>
                    <a:pt x="14407" y="25336"/>
                    <a:pt x="12704" y="25336"/>
                  </a:cubicBezTo>
                  <a:cubicBezTo>
                    <a:pt x="10990" y="25336"/>
                    <a:pt x="9335" y="24991"/>
                    <a:pt x="7775" y="24336"/>
                  </a:cubicBezTo>
                  <a:cubicBezTo>
                    <a:pt x="6275" y="23705"/>
                    <a:pt x="4918" y="22789"/>
                    <a:pt x="3751" y="21634"/>
                  </a:cubicBezTo>
                  <a:cubicBezTo>
                    <a:pt x="2596" y="20467"/>
                    <a:pt x="1679" y="19121"/>
                    <a:pt x="1048" y="17609"/>
                  </a:cubicBezTo>
                  <a:cubicBezTo>
                    <a:pt x="382" y="16050"/>
                    <a:pt x="48" y="14395"/>
                    <a:pt x="48" y="12692"/>
                  </a:cubicBezTo>
                  <a:cubicBezTo>
                    <a:pt x="48" y="10978"/>
                    <a:pt x="393" y="9323"/>
                    <a:pt x="1048" y="7763"/>
                  </a:cubicBezTo>
                  <a:cubicBezTo>
                    <a:pt x="1691" y="6251"/>
                    <a:pt x="2596" y="4905"/>
                    <a:pt x="3751" y="3739"/>
                  </a:cubicBezTo>
                  <a:cubicBezTo>
                    <a:pt x="4918" y="2584"/>
                    <a:pt x="6275" y="1679"/>
                    <a:pt x="7775" y="1036"/>
                  </a:cubicBezTo>
                  <a:cubicBezTo>
                    <a:pt x="9335" y="369"/>
                    <a:pt x="10990" y="36"/>
                    <a:pt x="12704" y="36"/>
                  </a:cubicBezTo>
                  <a:close/>
                  <a:moveTo>
                    <a:pt x="12704" y="0"/>
                  </a:moveTo>
                  <a:cubicBezTo>
                    <a:pt x="10990" y="0"/>
                    <a:pt x="9323" y="333"/>
                    <a:pt x="7763" y="1000"/>
                  </a:cubicBezTo>
                  <a:cubicBezTo>
                    <a:pt x="6251" y="1643"/>
                    <a:pt x="4882" y="2560"/>
                    <a:pt x="3727" y="3727"/>
                  </a:cubicBezTo>
                  <a:cubicBezTo>
                    <a:pt x="2560" y="4882"/>
                    <a:pt x="1644" y="6239"/>
                    <a:pt x="1001" y="7763"/>
                  </a:cubicBezTo>
                  <a:cubicBezTo>
                    <a:pt x="346" y="9323"/>
                    <a:pt x="1" y="10989"/>
                    <a:pt x="1" y="12704"/>
                  </a:cubicBezTo>
                  <a:cubicBezTo>
                    <a:pt x="1" y="14407"/>
                    <a:pt x="334" y="16073"/>
                    <a:pt x="1001" y="17645"/>
                  </a:cubicBezTo>
                  <a:cubicBezTo>
                    <a:pt x="1644" y="19145"/>
                    <a:pt x="2560" y="20514"/>
                    <a:pt x="3727" y="21669"/>
                  </a:cubicBezTo>
                  <a:cubicBezTo>
                    <a:pt x="4882" y="22836"/>
                    <a:pt x="6239" y="23753"/>
                    <a:pt x="7763" y="24396"/>
                  </a:cubicBezTo>
                  <a:cubicBezTo>
                    <a:pt x="9323" y="25051"/>
                    <a:pt x="10990" y="25396"/>
                    <a:pt x="12704" y="25396"/>
                  </a:cubicBezTo>
                  <a:cubicBezTo>
                    <a:pt x="14407" y="25396"/>
                    <a:pt x="16074" y="25051"/>
                    <a:pt x="17646" y="24396"/>
                  </a:cubicBezTo>
                  <a:cubicBezTo>
                    <a:pt x="19146" y="23753"/>
                    <a:pt x="20515" y="22836"/>
                    <a:pt x="21670" y="21669"/>
                  </a:cubicBezTo>
                  <a:cubicBezTo>
                    <a:pt x="22837" y="20514"/>
                    <a:pt x="23753" y="19157"/>
                    <a:pt x="24396" y="17645"/>
                  </a:cubicBezTo>
                  <a:cubicBezTo>
                    <a:pt x="25051" y="16073"/>
                    <a:pt x="25397" y="14407"/>
                    <a:pt x="25397" y="12704"/>
                  </a:cubicBezTo>
                  <a:cubicBezTo>
                    <a:pt x="25397" y="10989"/>
                    <a:pt x="25063" y="9323"/>
                    <a:pt x="24396" y="7763"/>
                  </a:cubicBezTo>
                  <a:cubicBezTo>
                    <a:pt x="23753" y="6251"/>
                    <a:pt x="22837" y="4882"/>
                    <a:pt x="21670" y="3727"/>
                  </a:cubicBezTo>
                  <a:cubicBezTo>
                    <a:pt x="20515" y="2560"/>
                    <a:pt x="19158" y="1643"/>
                    <a:pt x="17646" y="1000"/>
                  </a:cubicBezTo>
                  <a:cubicBezTo>
                    <a:pt x="16074" y="345"/>
                    <a:pt x="14407" y="0"/>
                    <a:pt x="1270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0"/>
            <p:cNvSpPr/>
            <p:nvPr/>
          </p:nvSpPr>
          <p:spPr>
            <a:xfrm>
              <a:off x="4620350" y="2020038"/>
              <a:ext cx="389975" cy="389650"/>
            </a:xfrm>
            <a:custGeom>
              <a:avLst/>
              <a:gdLst/>
              <a:ahLst/>
              <a:cxnLst/>
              <a:rect l="l" t="t" r="r" b="b"/>
              <a:pathLst>
                <a:path w="15599" h="15586" extrusionOk="0">
                  <a:moveTo>
                    <a:pt x="15598" y="7799"/>
                  </a:moveTo>
                  <a:cubicBezTo>
                    <a:pt x="15598" y="3489"/>
                    <a:pt x="12110" y="0"/>
                    <a:pt x="7799" y="0"/>
                  </a:cubicBezTo>
                  <a:cubicBezTo>
                    <a:pt x="3478" y="0"/>
                    <a:pt x="1" y="3477"/>
                    <a:pt x="1" y="7799"/>
                  </a:cubicBezTo>
                  <a:cubicBezTo>
                    <a:pt x="1" y="12097"/>
                    <a:pt x="3478" y="15586"/>
                    <a:pt x="7799" y="15586"/>
                  </a:cubicBezTo>
                  <a:cubicBezTo>
                    <a:pt x="12110" y="15586"/>
                    <a:pt x="15598" y="12097"/>
                    <a:pt x="15598" y="7799"/>
                  </a:cubicBezTo>
                  <a:close/>
                  <a:moveTo>
                    <a:pt x="1703" y="7799"/>
                  </a:moveTo>
                  <a:cubicBezTo>
                    <a:pt x="1703" y="4430"/>
                    <a:pt x="4430" y="1703"/>
                    <a:pt x="7799" y="1703"/>
                  </a:cubicBezTo>
                  <a:cubicBezTo>
                    <a:pt x="11157" y="1703"/>
                    <a:pt x="13884" y="4430"/>
                    <a:pt x="13884" y="7799"/>
                  </a:cubicBezTo>
                  <a:cubicBezTo>
                    <a:pt x="13884" y="11157"/>
                    <a:pt x="11157" y="13883"/>
                    <a:pt x="7799" y="13883"/>
                  </a:cubicBezTo>
                  <a:cubicBezTo>
                    <a:pt x="4430" y="13871"/>
                    <a:pt x="1703" y="11145"/>
                    <a:pt x="1703" y="7799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0"/>
            <p:cNvSpPr/>
            <p:nvPr/>
          </p:nvSpPr>
          <p:spPr>
            <a:xfrm>
              <a:off x="4445625" y="1845313"/>
              <a:ext cx="739125" cy="739100"/>
            </a:xfrm>
            <a:custGeom>
              <a:avLst/>
              <a:gdLst/>
              <a:ahLst/>
              <a:cxnLst/>
              <a:rect l="l" t="t" r="r" b="b"/>
              <a:pathLst>
                <a:path w="29565" h="29564" extrusionOk="0">
                  <a:moveTo>
                    <a:pt x="29564" y="14788"/>
                  </a:moveTo>
                  <a:cubicBezTo>
                    <a:pt x="29564" y="6608"/>
                    <a:pt x="22944" y="1"/>
                    <a:pt x="14788" y="1"/>
                  </a:cubicBezTo>
                  <a:cubicBezTo>
                    <a:pt x="6609" y="1"/>
                    <a:pt x="1" y="6632"/>
                    <a:pt x="1" y="14788"/>
                  </a:cubicBezTo>
                  <a:cubicBezTo>
                    <a:pt x="1" y="22944"/>
                    <a:pt x="6633" y="29564"/>
                    <a:pt x="14788" y="29564"/>
                  </a:cubicBezTo>
                  <a:cubicBezTo>
                    <a:pt x="22956" y="29564"/>
                    <a:pt x="29564" y="22944"/>
                    <a:pt x="29564" y="14788"/>
                  </a:cubicBezTo>
                  <a:close/>
                  <a:moveTo>
                    <a:pt x="2823" y="14788"/>
                  </a:moveTo>
                  <a:cubicBezTo>
                    <a:pt x="2823" y="8180"/>
                    <a:pt x="8181" y="2822"/>
                    <a:pt x="14788" y="2822"/>
                  </a:cubicBezTo>
                  <a:cubicBezTo>
                    <a:pt x="21396" y="2822"/>
                    <a:pt x="26754" y="8180"/>
                    <a:pt x="26754" y="14788"/>
                  </a:cubicBezTo>
                  <a:cubicBezTo>
                    <a:pt x="26754" y="21384"/>
                    <a:pt x="21396" y="26742"/>
                    <a:pt x="14788" y="26742"/>
                  </a:cubicBezTo>
                  <a:cubicBezTo>
                    <a:pt x="8181" y="26730"/>
                    <a:pt x="2823" y="21372"/>
                    <a:pt x="2823" y="14788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00000">
                  <a:schemeClr val="lt2"/>
                </a:gs>
              </a:gsLst>
              <a:lin ang="108014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0"/>
            <p:cNvSpPr/>
            <p:nvPr/>
          </p:nvSpPr>
          <p:spPr>
            <a:xfrm>
              <a:off x="4537900" y="1829838"/>
              <a:ext cx="554575" cy="769750"/>
            </a:xfrm>
            <a:custGeom>
              <a:avLst/>
              <a:gdLst/>
              <a:ahLst/>
              <a:cxnLst/>
              <a:rect l="l" t="t" r="r" b="b"/>
              <a:pathLst>
                <a:path w="22183" h="30790" extrusionOk="0">
                  <a:moveTo>
                    <a:pt x="11062" y="0"/>
                  </a:moveTo>
                  <a:cubicBezTo>
                    <a:pt x="8978" y="0"/>
                    <a:pt x="6966" y="405"/>
                    <a:pt x="5061" y="1203"/>
                  </a:cubicBezTo>
                  <a:cubicBezTo>
                    <a:pt x="3239" y="1977"/>
                    <a:pt x="1584" y="3096"/>
                    <a:pt x="168" y="4513"/>
                  </a:cubicBezTo>
                  <a:cubicBezTo>
                    <a:pt x="108" y="4549"/>
                    <a:pt x="60" y="4608"/>
                    <a:pt x="1" y="4668"/>
                  </a:cubicBezTo>
                  <a:lnTo>
                    <a:pt x="1" y="4894"/>
                  </a:lnTo>
                  <a:lnTo>
                    <a:pt x="287" y="4608"/>
                  </a:lnTo>
                  <a:cubicBezTo>
                    <a:pt x="3168" y="1739"/>
                    <a:pt x="7002" y="143"/>
                    <a:pt x="11074" y="143"/>
                  </a:cubicBezTo>
                  <a:cubicBezTo>
                    <a:pt x="15158" y="143"/>
                    <a:pt x="18979" y="1727"/>
                    <a:pt x="21861" y="4608"/>
                  </a:cubicBezTo>
                  <a:cubicBezTo>
                    <a:pt x="21958" y="4694"/>
                    <a:pt x="22045" y="4790"/>
                    <a:pt x="22123" y="4870"/>
                  </a:cubicBezTo>
                  <a:lnTo>
                    <a:pt x="22123" y="4870"/>
                  </a:lnTo>
                  <a:lnTo>
                    <a:pt x="22123" y="4668"/>
                  </a:lnTo>
                  <a:lnTo>
                    <a:pt x="21956" y="4513"/>
                  </a:lnTo>
                  <a:cubicBezTo>
                    <a:pt x="20539" y="3096"/>
                    <a:pt x="18884" y="1977"/>
                    <a:pt x="17063" y="1203"/>
                  </a:cubicBezTo>
                  <a:cubicBezTo>
                    <a:pt x="15158" y="405"/>
                    <a:pt x="13145" y="0"/>
                    <a:pt x="11062" y="0"/>
                  </a:cubicBezTo>
                  <a:close/>
                  <a:moveTo>
                    <a:pt x="22123" y="4870"/>
                  </a:moveTo>
                  <a:lnTo>
                    <a:pt x="22123" y="4894"/>
                  </a:lnTo>
                  <a:lnTo>
                    <a:pt x="22146" y="4894"/>
                  </a:lnTo>
                  <a:cubicBezTo>
                    <a:pt x="22139" y="4886"/>
                    <a:pt x="22131" y="4878"/>
                    <a:pt x="22123" y="4870"/>
                  </a:cubicBezTo>
                  <a:close/>
                  <a:moveTo>
                    <a:pt x="37" y="25896"/>
                  </a:moveTo>
                  <a:lnTo>
                    <a:pt x="37" y="26123"/>
                  </a:lnTo>
                  <a:lnTo>
                    <a:pt x="203" y="26277"/>
                  </a:lnTo>
                  <a:cubicBezTo>
                    <a:pt x="1608" y="27694"/>
                    <a:pt x="3263" y="28813"/>
                    <a:pt x="5097" y="29587"/>
                  </a:cubicBezTo>
                  <a:cubicBezTo>
                    <a:pt x="7002" y="30385"/>
                    <a:pt x="9014" y="30790"/>
                    <a:pt x="11097" y="30790"/>
                  </a:cubicBezTo>
                  <a:cubicBezTo>
                    <a:pt x="13181" y="30790"/>
                    <a:pt x="15181" y="30385"/>
                    <a:pt x="17086" y="29587"/>
                  </a:cubicBezTo>
                  <a:cubicBezTo>
                    <a:pt x="18920" y="28813"/>
                    <a:pt x="20575" y="27694"/>
                    <a:pt x="21992" y="26277"/>
                  </a:cubicBezTo>
                  <a:lnTo>
                    <a:pt x="22146" y="26123"/>
                  </a:lnTo>
                  <a:lnTo>
                    <a:pt x="22182" y="26123"/>
                  </a:lnTo>
                  <a:lnTo>
                    <a:pt x="22182" y="25896"/>
                  </a:lnTo>
                  <a:cubicBezTo>
                    <a:pt x="22075" y="25980"/>
                    <a:pt x="21980" y="26087"/>
                    <a:pt x="21896" y="26170"/>
                  </a:cubicBezTo>
                  <a:cubicBezTo>
                    <a:pt x="19015" y="29052"/>
                    <a:pt x="15181" y="30635"/>
                    <a:pt x="11109" y="30635"/>
                  </a:cubicBezTo>
                  <a:cubicBezTo>
                    <a:pt x="7026" y="30635"/>
                    <a:pt x="3204" y="29064"/>
                    <a:pt x="322" y="26170"/>
                  </a:cubicBezTo>
                  <a:cubicBezTo>
                    <a:pt x="215" y="26087"/>
                    <a:pt x="120" y="25980"/>
                    <a:pt x="37" y="2589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0"/>
            <p:cNvSpPr/>
            <p:nvPr/>
          </p:nvSpPr>
          <p:spPr>
            <a:xfrm>
              <a:off x="4669175" y="2069163"/>
              <a:ext cx="291425" cy="291125"/>
            </a:xfrm>
            <a:custGeom>
              <a:avLst/>
              <a:gdLst/>
              <a:ahLst/>
              <a:cxnLst/>
              <a:rect l="l" t="t" r="r" b="b"/>
              <a:pathLst>
                <a:path w="11657" h="11645" extrusionOk="0">
                  <a:moveTo>
                    <a:pt x="5823" y="0"/>
                  </a:moveTo>
                  <a:cubicBezTo>
                    <a:pt x="2608" y="0"/>
                    <a:pt x="1" y="2596"/>
                    <a:pt x="1" y="5810"/>
                  </a:cubicBezTo>
                  <a:cubicBezTo>
                    <a:pt x="1" y="5858"/>
                    <a:pt x="36" y="5894"/>
                    <a:pt x="84" y="5894"/>
                  </a:cubicBezTo>
                  <a:cubicBezTo>
                    <a:pt x="120" y="5894"/>
                    <a:pt x="155" y="5858"/>
                    <a:pt x="155" y="5810"/>
                  </a:cubicBezTo>
                  <a:cubicBezTo>
                    <a:pt x="155" y="2679"/>
                    <a:pt x="2715" y="131"/>
                    <a:pt x="5835" y="131"/>
                  </a:cubicBezTo>
                  <a:cubicBezTo>
                    <a:pt x="8978" y="131"/>
                    <a:pt x="11526" y="2679"/>
                    <a:pt x="11526" y="5810"/>
                  </a:cubicBezTo>
                  <a:cubicBezTo>
                    <a:pt x="11526" y="8954"/>
                    <a:pt x="8966" y="11501"/>
                    <a:pt x="5835" y="11501"/>
                  </a:cubicBezTo>
                  <a:cubicBezTo>
                    <a:pt x="5799" y="11501"/>
                    <a:pt x="5763" y="11525"/>
                    <a:pt x="5763" y="11573"/>
                  </a:cubicBezTo>
                  <a:cubicBezTo>
                    <a:pt x="5763" y="11620"/>
                    <a:pt x="5799" y="11644"/>
                    <a:pt x="5835" y="11644"/>
                  </a:cubicBezTo>
                  <a:cubicBezTo>
                    <a:pt x="9049" y="11644"/>
                    <a:pt x="11657" y="9049"/>
                    <a:pt x="11657" y="5834"/>
                  </a:cubicBezTo>
                  <a:cubicBezTo>
                    <a:pt x="11657" y="2619"/>
                    <a:pt x="9049" y="12"/>
                    <a:pt x="582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0"/>
            <p:cNvSpPr/>
            <p:nvPr/>
          </p:nvSpPr>
          <p:spPr>
            <a:xfrm>
              <a:off x="4495350" y="1894713"/>
              <a:ext cx="546525" cy="640300"/>
            </a:xfrm>
            <a:custGeom>
              <a:avLst/>
              <a:gdLst/>
              <a:ahLst/>
              <a:cxnLst/>
              <a:rect l="l" t="t" r="r" b="b"/>
              <a:pathLst>
                <a:path w="21861" h="25612" extrusionOk="0">
                  <a:moveTo>
                    <a:pt x="12799" y="1"/>
                  </a:moveTo>
                  <a:cubicBezTo>
                    <a:pt x="9370" y="1"/>
                    <a:pt x="6156" y="1346"/>
                    <a:pt x="3751" y="3751"/>
                  </a:cubicBezTo>
                  <a:cubicBezTo>
                    <a:pt x="1322" y="6180"/>
                    <a:pt x="0" y="9383"/>
                    <a:pt x="0" y="12800"/>
                  </a:cubicBezTo>
                  <a:cubicBezTo>
                    <a:pt x="0" y="16229"/>
                    <a:pt x="1334" y="19444"/>
                    <a:pt x="3751" y="21849"/>
                  </a:cubicBezTo>
                  <a:cubicBezTo>
                    <a:pt x="6168" y="24278"/>
                    <a:pt x="9370" y="25611"/>
                    <a:pt x="12799" y="25611"/>
                  </a:cubicBezTo>
                  <a:cubicBezTo>
                    <a:pt x="16217" y="25611"/>
                    <a:pt x="19431" y="24266"/>
                    <a:pt x="21848" y="21849"/>
                  </a:cubicBezTo>
                  <a:cubicBezTo>
                    <a:pt x="21848" y="21837"/>
                    <a:pt x="21860" y="21813"/>
                    <a:pt x="21860" y="21789"/>
                  </a:cubicBezTo>
                  <a:cubicBezTo>
                    <a:pt x="21860" y="21772"/>
                    <a:pt x="21860" y="21761"/>
                    <a:pt x="21855" y="21761"/>
                  </a:cubicBezTo>
                  <a:cubicBezTo>
                    <a:pt x="21854" y="21761"/>
                    <a:pt x="21851" y="21762"/>
                    <a:pt x="21848" y="21766"/>
                  </a:cubicBezTo>
                  <a:cubicBezTo>
                    <a:pt x="21830" y="21748"/>
                    <a:pt x="21810" y="21739"/>
                    <a:pt x="21790" y="21739"/>
                  </a:cubicBezTo>
                  <a:cubicBezTo>
                    <a:pt x="21771" y="21739"/>
                    <a:pt x="21753" y="21748"/>
                    <a:pt x="21741" y="21766"/>
                  </a:cubicBezTo>
                  <a:cubicBezTo>
                    <a:pt x="19348" y="24159"/>
                    <a:pt x="16169" y="25468"/>
                    <a:pt x="12799" y="25468"/>
                  </a:cubicBezTo>
                  <a:cubicBezTo>
                    <a:pt x="9418" y="25468"/>
                    <a:pt x="6227" y="24147"/>
                    <a:pt x="3846" y="21766"/>
                  </a:cubicBezTo>
                  <a:cubicBezTo>
                    <a:pt x="1453" y="19372"/>
                    <a:pt x="143" y="16193"/>
                    <a:pt x="143" y="12824"/>
                  </a:cubicBezTo>
                  <a:cubicBezTo>
                    <a:pt x="143" y="9443"/>
                    <a:pt x="1465" y="6252"/>
                    <a:pt x="3846" y="3870"/>
                  </a:cubicBezTo>
                  <a:cubicBezTo>
                    <a:pt x="6251" y="1477"/>
                    <a:pt x="9418" y="168"/>
                    <a:pt x="12799" y="168"/>
                  </a:cubicBezTo>
                  <a:cubicBezTo>
                    <a:pt x="16169" y="168"/>
                    <a:pt x="19360" y="1489"/>
                    <a:pt x="21741" y="3870"/>
                  </a:cubicBezTo>
                  <a:cubicBezTo>
                    <a:pt x="21753" y="3888"/>
                    <a:pt x="21771" y="3897"/>
                    <a:pt x="21790" y="3897"/>
                  </a:cubicBezTo>
                  <a:cubicBezTo>
                    <a:pt x="21810" y="3897"/>
                    <a:pt x="21830" y="3888"/>
                    <a:pt x="21848" y="3870"/>
                  </a:cubicBezTo>
                  <a:cubicBezTo>
                    <a:pt x="21848" y="3859"/>
                    <a:pt x="21860" y="3835"/>
                    <a:pt x="21860" y="3811"/>
                  </a:cubicBezTo>
                  <a:cubicBezTo>
                    <a:pt x="21860" y="3787"/>
                    <a:pt x="21860" y="3775"/>
                    <a:pt x="21848" y="3751"/>
                  </a:cubicBezTo>
                  <a:cubicBezTo>
                    <a:pt x="19419" y="1334"/>
                    <a:pt x="16217" y="1"/>
                    <a:pt x="1279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0"/>
            <p:cNvSpPr/>
            <p:nvPr/>
          </p:nvSpPr>
          <p:spPr>
            <a:xfrm>
              <a:off x="4611425" y="2011113"/>
              <a:ext cx="408125" cy="408100"/>
            </a:xfrm>
            <a:custGeom>
              <a:avLst/>
              <a:gdLst/>
              <a:ahLst/>
              <a:cxnLst/>
              <a:rect l="l" t="t" r="r" b="b"/>
              <a:pathLst>
                <a:path w="16325" h="16324" extrusionOk="0">
                  <a:moveTo>
                    <a:pt x="8168" y="0"/>
                  </a:moveTo>
                  <a:cubicBezTo>
                    <a:pt x="3656" y="0"/>
                    <a:pt x="1" y="3656"/>
                    <a:pt x="1" y="8168"/>
                  </a:cubicBezTo>
                  <a:cubicBezTo>
                    <a:pt x="1" y="8204"/>
                    <a:pt x="25" y="8239"/>
                    <a:pt x="72" y="8239"/>
                  </a:cubicBezTo>
                  <a:cubicBezTo>
                    <a:pt x="120" y="8239"/>
                    <a:pt x="144" y="8204"/>
                    <a:pt x="144" y="8168"/>
                  </a:cubicBezTo>
                  <a:cubicBezTo>
                    <a:pt x="144" y="3739"/>
                    <a:pt x="3727" y="155"/>
                    <a:pt x="8156" y="155"/>
                  </a:cubicBezTo>
                  <a:cubicBezTo>
                    <a:pt x="12574" y="155"/>
                    <a:pt x="16157" y="3739"/>
                    <a:pt x="16157" y="8168"/>
                  </a:cubicBezTo>
                  <a:cubicBezTo>
                    <a:pt x="16157" y="12585"/>
                    <a:pt x="12574" y="16169"/>
                    <a:pt x="8156" y="16169"/>
                  </a:cubicBezTo>
                  <a:cubicBezTo>
                    <a:pt x="8109" y="16169"/>
                    <a:pt x="8073" y="16205"/>
                    <a:pt x="8073" y="16240"/>
                  </a:cubicBezTo>
                  <a:cubicBezTo>
                    <a:pt x="8073" y="16288"/>
                    <a:pt x="8109" y="16324"/>
                    <a:pt x="8156" y="16324"/>
                  </a:cubicBezTo>
                  <a:cubicBezTo>
                    <a:pt x="12657" y="16324"/>
                    <a:pt x="16324" y="12657"/>
                    <a:pt x="16324" y="8156"/>
                  </a:cubicBezTo>
                  <a:cubicBezTo>
                    <a:pt x="16324" y="3644"/>
                    <a:pt x="12681" y="0"/>
                    <a:pt x="816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0"/>
            <p:cNvSpPr/>
            <p:nvPr/>
          </p:nvSpPr>
          <p:spPr>
            <a:xfrm>
              <a:off x="4557250" y="1963213"/>
              <a:ext cx="490875" cy="503000"/>
            </a:xfrm>
            <a:custGeom>
              <a:avLst/>
              <a:gdLst/>
              <a:ahLst/>
              <a:cxnLst/>
              <a:rect l="l" t="t" r="r" b="b"/>
              <a:pathLst>
                <a:path w="19635" h="20120" extrusionOk="0">
                  <a:moveTo>
                    <a:pt x="10345" y="1"/>
                  </a:moveTo>
                  <a:cubicBezTo>
                    <a:pt x="9033" y="1"/>
                    <a:pt x="7721" y="263"/>
                    <a:pt x="6466" y="785"/>
                  </a:cubicBezTo>
                  <a:cubicBezTo>
                    <a:pt x="3977" y="1809"/>
                    <a:pt x="2061" y="3738"/>
                    <a:pt x="1037" y="6226"/>
                  </a:cubicBezTo>
                  <a:cubicBezTo>
                    <a:pt x="1" y="8715"/>
                    <a:pt x="25" y="11441"/>
                    <a:pt x="1049" y="13918"/>
                  </a:cubicBezTo>
                  <a:cubicBezTo>
                    <a:pt x="2072" y="16406"/>
                    <a:pt x="4025" y="18323"/>
                    <a:pt x="6513" y="19359"/>
                  </a:cubicBezTo>
                  <a:cubicBezTo>
                    <a:pt x="7741" y="19866"/>
                    <a:pt x="9030" y="20119"/>
                    <a:pt x="10321" y="20119"/>
                  </a:cubicBezTo>
                  <a:cubicBezTo>
                    <a:pt x="11634" y="20119"/>
                    <a:pt x="12950" y="19858"/>
                    <a:pt x="14205" y="19335"/>
                  </a:cubicBezTo>
                  <a:cubicBezTo>
                    <a:pt x="16670" y="18311"/>
                    <a:pt x="18598" y="16394"/>
                    <a:pt x="19622" y="13918"/>
                  </a:cubicBezTo>
                  <a:cubicBezTo>
                    <a:pt x="19634" y="13894"/>
                    <a:pt x="19622" y="13882"/>
                    <a:pt x="19622" y="13858"/>
                  </a:cubicBezTo>
                  <a:cubicBezTo>
                    <a:pt x="19610" y="13834"/>
                    <a:pt x="19587" y="13823"/>
                    <a:pt x="19575" y="13823"/>
                  </a:cubicBezTo>
                  <a:lnTo>
                    <a:pt x="19515" y="13823"/>
                  </a:lnTo>
                  <a:cubicBezTo>
                    <a:pt x="19491" y="13834"/>
                    <a:pt x="19467" y="13846"/>
                    <a:pt x="19467" y="13858"/>
                  </a:cubicBezTo>
                  <a:cubicBezTo>
                    <a:pt x="18455" y="16287"/>
                    <a:pt x="16550" y="18192"/>
                    <a:pt x="14133" y="19204"/>
                  </a:cubicBezTo>
                  <a:cubicBezTo>
                    <a:pt x="12910" y="19718"/>
                    <a:pt x="11617" y="19974"/>
                    <a:pt x="10324" y="19974"/>
                  </a:cubicBezTo>
                  <a:cubicBezTo>
                    <a:pt x="9039" y="19974"/>
                    <a:pt x="7754" y="19721"/>
                    <a:pt x="6537" y="19216"/>
                  </a:cubicBezTo>
                  <a:cubicBezTo>
                    <a:pt x="4097" y="18204"/>
                    <a:pt x="2180" y="16299"/>
                    <a:pt x="1168" y="13858"/>
                  </a:cubicBezTo>
                  <a:cubicBezTo>
                    <a:pt x="144" y="11417"/>
                    <a:pt x="144" y="8715"/>
                    <a:pt x="1156" y="6274"/>
                  </a:cubicBezTo>
                  <a:cubicBezTo>
                    <a:pt x="2168" y="3833"/>
                    <a:pt x="4073" y="1916"/>
                    <a:pt x="6513" y="904"/>
                  </a:cubicBezTo>
                  <a:cubicBezTo>
                    <a:pt x="7741" y="383"/>
                    <a:pt x="9035" y="124"/>
                    <a:pt x="10328" y="124"/>
                  </a:cubicBezTo>
                  <a:cubicBezTo>
                    <a:pt x="11606" y="124"/>
                    <a:pt x="12884" y="377"/>
                    <a:pt x="14098" y="880"/>
                  </a:cubicBezTo>
                  <a:cubicBezTo>
                    <a:pt x="16539" y="1892"/>
                    <a:pt x="18455" y="3797"/>
                    <a:pt x="19467" y="6238"/>
                  </a:cubicBezTo>
                  <a:cubicBezTo>
                    <a:pt x="19477" y="6275"/>
                    <a:pt x="19507" y="6290"/>
                    <a:pt x="19536" y="6290"/>
                  </a:cubicBezTo>
                  <a:cubicBezTo>
                    <a:pt x="19545" y="6290"/>
                    <a:pt x="19554" y="6289"/>
                    <a:pt x="19563" y="6286"/>
                  </a:cubicBezTo>
                  <a:cubicBezTo>
                    <a:pt x="19598" y="6274"/>
                    <a:pt x="19622" y="6226"/>
                    <a:pt x="19598" y="6203"/>
                  </a:cubicBezTo>
                  <a:cubicBezTo>
                    <a:pt x="18575" y="3714"/>
                    <a:pt x="16646" y="1785"/>
                    <a:pt x="14157" y="761"/>
                  </a:cubicBezTo>
                  <a:cubicBezTo>
                    <a:pt x="12924" y="254"/>
                    <a:pt x="11635" y="1"/>
                    <a:pt x="1034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" name="Google Shape;407;p10"/>
          <p:cNvSpPr txBox="1">
            <a:spLocks noGrp="1"/>
          </p:cNvSpPr>
          <p:nvPr>
            <p:ph type="body" idx="1"/>
          </p:nvPr>
        </p:nvSpPr>
        <p:spPr>
          <a:xfrm>
            <a:off x="720000" y="2269200"/>
            <a:ext cx="77040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arlow Condensed SemiBold"/>
              <a:buNone/>
              <a:defRPr sz="24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</a:lstStyle>
          <a:p>
            <a:endParaRPr/>
          </a:p>
        </p:txBody>
      </p:sp>
      <p:sp>
        <p:nvSpPr>
          <p:cNvPr id="408" name="Google Shape;408;p10"/>
          <p:cNvSpPr/>
          <p:nvPr/>
        </p:nvSpPr>
        <p:spPr>
          <a:xfrm rot="740964">
            <a:off x="2555135" y="4016752"/>
            <a:ext cx="4319054" cy="2721715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0"/>
          <p:cNvSpPr/>
          <p:nvPr/>
        </p:nvSpPr>
        <p:spPr>
          <a:xfrm rot="3600028">
            <a:off x="2889450" y="-2153057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0" name="Google Shape;410;p10"/>
          <p:cNvGrpSpPr/>
          <p:nvPr/>
        </p:nvGrpSpPr>
        <p:grpSpPr>
          <a:xfrm flipH="1">
            <a:off x="4391436" y="4291309"/>
            <a:ext cx="361129" cy="3106418"/>
            <a:chOff x="6317900" y="1197313"/>
            <a:chExt cx="180700" cy="1554375"/>
          </a:xfrm>
        </p:grpSpPr>
        <p:sp>
          <p:nvSpPr>
            <p:cNvPr id="411" name="Google Shape;411;p10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0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0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0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0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0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7" name="Google Shape;417;p10"/>
          <p:cNvGrpSpPr/>
          <p:nvPr/>
        </p:nvGrpSpPr>
        <p:grpSpPr>
          <a:xfrm flipH="1">
            <a:off x="4352623" y="278531"/>
            <a:ext cx="438754" cy="772904"/>
            <a:chOff x="4950175" y="2998438"/>
            <a:chExt cx="88725" cy="156300"/>
          </a:xfrm>
        </p:grpSpPr>
        <p:sp>
          <p:nvSpPr>
            <p:cNvPr id="418" name="Google Shape;418;p10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0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0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0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0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0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0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0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0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0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0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0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0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0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0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0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0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0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0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0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0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0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0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0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0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0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0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0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0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0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0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0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0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0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0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0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11"/>
          <p:cNvSpPr txBox="1">
            <a:spLocks noGrp="1"/>
          </p:cNvSpPr>
          <p:nvPr>
            <p:ph type="title" hasCustomPrompt="1"/>
          </p:nvPr>
        </p:nvSpPr>
        <p:spPr>
          <a:xfrm>
            <a:off x="1766700" y="1533875"/>
            <a:ext cx="5610600" cy="137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0000"/>
              <a:buNone/>
              <a:defRPr sz="10000"/>
            </a:lvl9pPr>
          </a:lstStyle>
          <a:p>
            <a:r>
              <a:t>xx%</a:t>
            </a:r>
          </a:p>
        </p:txBody>
      </p:sp>
      <p:sp>
        <p:nvSpPr>
          <p:cNvPr id="456" name="Google Shape;456;p11"/>
          <p:cNvSpPr txBox="1">
            <a:spLocks noGrp="1"/>
          </p:cNvSpPr>
          <p:nvPr>
            <p:ph type="subTitle" idx="1"/>
          </p:nvPr>
        </p:nvSpPr>
        <p:spPr>
          <a:xfrm>
            <a:off x="1766700" y="2906122"/>
            <a:ext cx="5610600" cy="7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11"/>
          <p:cNvSpPr/>
          <p:nvPr/>
        </p:nvSpPr>
        <p:spPr>
          <a:xfrm rot="2352435">
            <a:off x="2482219" y="4250194"/>
            <a:ext cx="4319020" cy="2721693"/>
          </a:xfrm>
          <a:custGeom>
            <a:avLst/>
            <a:gdLst/>
            <a:ahLst/>
            <a:cxnLst/>
            <a:rect l="l" t="t" r="r" b="b"/>
            <a:pathLst>
              <a:path w="34756" h="21902" extrusionOk="0">
                <a:moveTo>
                  <a:pt x="20385" y="1"/>
                </a:moveTo>
                <a:cubicBezTo>
                  <a:pt x="18425" y="1"/>
                  <a:pt x="17263" y="741"/>
                  <a:pt x="16955" y="953"/>
                </a:cubicBezTo>
                <a:cubicBezTo>
                  <a:pt x="16205" y="1441"/>
                  <a:pt x="15717" y="2287"/>
                  <a:pt x="15622" y="3180"/>
                </a:cubicBezTo>
                <a:cubicBezTo>
                  <a:pt x="15586" y="3692"/>
                  <a:pt x="15658" y="4239"/>
                  <a:pt x="15431" y="4692"/>
                </a:cubicBezTo>
                <a:cubicBezTo>
                  <a:pt x="15152" y="5229"/>
                  <a:pt x="14504" y="5493"/>
                  <a:pt x="13883" y="5493"/>
                </a:cubicBezTo>
                <a:cubicBezTo>
                  <a:pt x="13843" y="5493"/>
                  <a:pt x="13804" y="5492"/>
                  <a:pt x="13765" y="5489"/>
                </a:cubicBezTo>
                <a:cubicBezTo>
                  <a:pt x="13110" y="5466"/>
                  <a:pt x="12503" y="5239"/>
                  <a:pt x="11860" y="5085"/>
                </a:cubicBezTo>
                <a:cubicBezTo>
                  <a:pt x="11583" y="5028"/>
                  <a:pt x="11298" y="4988"/>
                  <a:pt x="11019" y="4988"/>
                </a:cubicBezTo>
                <a:cubicBezTo>
                  <a:pt x="10647" y="4988"/>
                  <a:pt x="10286" y="5060"/>
                  <a:pt x="9967" y="5263"/>
                </a:cubicBezTo>
                <a:cubicBezTo>
                  <a:pt x="9252" y="5728"/>
                  <a:pt x="9038" y="6716"/>
                  <a:pt x="9181" y="7549"/>
                </a:cubicBezTo>
                <a:cubicBezTo>
                  <a:pt x="9335" y="8383"/>
                  <a:pt x="9776" y="9133"/>
                  <a:pt x="10133" y="9907"/>
                </a:cubicBezTo>
                <a:cubicBezTo>
                  <a:pt x="10490" y="10681"/>
                  <a:pt x="10788" y="11550"/>
                  <a:pt x="10586" y="12383"/>
                </a:cubicBezTo>
                <a:cubicBezTo>
                  <a:pt x="10431" y="13002"/>
                  <a:pt x="10014" y="13562"/>
                  <a:pt x="9455" y="13860"/>
                </a:cubicBezTo>
                <a:cubicBezTo>
                  <a:pt x="9053" y="14069"/>
                  <a:pt x="8619" y="14150"/>
                  <a:pt x="8171" y="14150"/>
                </a:cubicBezTo>
                <a:cubicBezTo>
                  <a:pt x="7422" y="14150"/>
                  <a:pt x="6636" y="13924"/>
                  <a:pt x="5906" y="13693"/>
                </a:cubicBezTo>
                <a:cubicBezTo>
                  <a:pt x="5121" y="13443"/>
                  <a:pt x="4335" y="13205"/>
                  <a:pt x="3501" y="13145"/>
                </a:cubicBezTo>
                <a:cubicBezTo>
                  <a:pt x="3391" y="13137"/>
                  <a:pt x="3280" y="13133"/>
                  <a:pt x="3168" y="13133"/>
                </a:cubicBezTo>
                <a:cubicBezTo>
                  <a:pt x="2450" y="13133"/>
                  <a:pt x="1721" y="13304"/>
                  <a:pt x="1144" y="13717"/>
                </a:cubicBezTo>
                <a:cubicBezTo>
                  <a:pt x="537" y="14169"/>
                  <a:pt x="120" y="14943"/>
                  <a:pt x="191" y="15681"/>
                </a:cubicBezTo>
                <a:cubicBezTo>
                  <a:pt x="1" y="16991"/>
                  <a:pt x="477" y="18598"/>
                  <a:pt x="1084" y="19491"/>
                </a:cubicBezTo>
                <a:cubicBezTo>
                  <a:pt x="2073" y="20956"/>
                  <a:pt x="3740" y="21813"/>
                  <a:pt x="5430" y="21896"/>
                </a:cubicBezTo>
                <a:cubicBezTo>
                  <a:pt x="5519" y="21900"/>
                  <a:pt x="5607" y="21902"/>
                  <a:pt x="5695" y="21902"/>
                </a:cubicBezTo>
                <a:cubicBezTo>
                  <a:pt x="8342" y="21902"/>
                  <a:pt x="10769" y="20217"/>
                  <a:pt x="13419" y="19836"/>
                </a:cubicBezTo>
                <a:cubicBezTo>
                  <a:pt x="13826" y="19779"/>
                  <a:pt x="14231" y="19753"/>
                  <a:pt x="14637" y="19753"/>
                </a:cubicBezTo>
                <a:cubicBezTo>
                  <a:pt x="17083" y="19753"/>
                  <a:pt x="19515" y="20683"/>
                  <a:pt x="21956" y="21122"/>
                </a:cubicBezTo>
                <a:cubicBezTo>
                  <a:pt x="23037" y="21312"/>
                  <a:pt x="24137" y="21408"/>
                  <a:pt x="25238" y="21408"/>
                </a:cubicBezTo>
                <a:cubicBezTo>
                  <a:pt x="26212" y="21408"/>
                  <a:pt x="27186" y="21333"/>
                  <a:pt x="28147" y="21182"/>
                </a:cubicBezTo>
                <a:cubicBezTo>
                  <a:pt x="29481" y="20968"/>
                  <a:pt x="30826" y="20598"/>
                  <a:pt x="31981" y="19848"/>
                </a:cubicBezTo>
                <a:cubicBezTo>
                  <a:pt x="33124" y="19110"/>
                  <a:pt x="34077" y="17931"/>
                  <a:pt x="34362" y="16538"/>
                </a:cubicBezTo>
                <a:cubicBezTo>
                  <a:pt x="34755" y="14800"/>
                  <a:pt x="33993" y="12931"/>
                  <a:pt x="32791" y="11669"/>
                </a:cubicBezTo>
                <a:cubicBezTo>
                  <a:pt x="31576" y="10383"/>
                  <a:pt x="29969" y="9609"/>
                  <a:pt x="28362" y="9002"/>
                </a:cubicBezTo>
                <a:cubicBezTo>
                  <a:pt x="27373" y="8633"/>
                  <a:pt x="26361" y="8311"/>
                  <a:pt x="25468" y="7728"/>
                </a:cubicBezTo>
                <a:cubicBezTo>
                  <a:pt x="24575" y="7144"/>
                  <a:pt x="23802" y="6251"/>
                  <a:pt x="23635" y="5144"/>
                </a:cubicBezTo>
                <a:cubicBezTo>
                  <a:pt x="23504" y="4335"/>
                  <a:pt x="23718" y="3489"/>
                  <a:pt x="23563" y="2680"/>
                </a:cubicBezTo>
                <a:cubicBezTo>
                  <a:pt x="23278" y="1203"/>
                  <a:pt x="21861" y="13"/>
                  <a:pt x="20432" y="1"/>
                </a:cubicBezTo>
                <a:cubicBezTo>
                  <a:pt x="20416" y="1"/>
                  <a:pt x="20401" y="1"/>
                  <a:pt x="20385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8" name="Google Shape;458;p11"/>
          <p:cNvGrpSpPr/>
          <p:nvPr/>
        </p:nvGrpSpPr>
        <p:grpSpPr>
          <a:xfrm rot="5400000">
            <a:off x="4483925" y="4608575"/>
            <a:ext cx="315575" cy="366750"/>
            <a:chOff x="8558925" y="4522650"/>
            <a:chExt cx="315575" cy="366750"/>
          </a:xfrm>
        </p:grpSpPr>
        <p:grpSp>
          <p:nvGrpSpPr>
            <p:cNvPr id="459" name="Google Shape;459;p11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460" name="Google Shape;460;p1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" name="Google Shape;461;p1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2" name="Google Shape;462;p11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463" name="Google Shape;463;p1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" name="Google Shape;464;p1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5" name="Google Shape;465;p11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466" name="Google Shape;466;p1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" name="Google Shape;467;p1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68" name="Google Shape;468;p11"/>
          <p:cNvGrpSpPr/>
          <p:nvPr/>
        </p:nvGrpSpPr>
        <p:grpSpPr>
          <a:xfrm rot="10800000" flipH="1">
            <a:off x="208200" y="3354166"/>
            <a:ext cx="194400" cy="112209"/>
            <a:chOff x="265900" y="3852516"/>
            <a:chExt cx="194400" cy="112209"/>
          </a:xfrm>
        </p:grpSpPr>
        <p:sp>
          <p:nvSpPr>
            <p:cNvPr id="469" name="Google Shape;469;p1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1" name="Google Shape;471;p11"/>
          <p:cNvSpPr/>
          <p:nvPr/>
        </p:nvSpPr>
        <p:spPr>
          <a:xfrm rot="5400000" flipH="1">
            <a:off x="8802568" y="2037975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72" name="Google Shape;472;p11"/>
          <p:cNvGrpSpPr/>
          <p:nvPr/>
        </p:nvGrpSpPr>
        <p:grpSpPr>
          <a:xfrm>
            <a:off x="-988628" y="1266621"/>
            <a:ext cx="1391222" cy="1387652"/>
            <a:chOff x="4010510" y="4522646"/>
            <a:chExt cx="1391222" cy="1387652"/>
          </a:xfrm>
        </p:grpSpPr>
        <p:sp>
          <p:nvSpPr>
            <p:cNvPr id="473" name="Google Shape;473;p11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4" name="Google Shape;474;p11"/>
            <p:cNvCxnSpPr/>
            <p:nvPr/>
          </p:nvCxnSpPr>
          <p:spPr>
            <a:xfrm rot="436104" flipH="1">
              <a:off x="4646601" y="486612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475" name="Google Shape;475;p11"/>
          <p:cNvGrpSpPr/>
          <p:nvPr/>
        </p:nvGrpSpPr>
        <p:grpSpPr>
          <a:xfrm rot="10800000">
            <a:off x="8625322" y="2848196"/>
            <a:ext cx="1391222" cy="1387652"/>
            <a:chOff x="4010510" y="4522646"/>
            <a:chExt cx="1391222" cy="1387652"/>
          </a:xfrm>
        </p:grpSpPr>
        <p:sp>
          <p:nvSpPr>
            <p:cNvPr id="476" name="Google Shape;476;p11"/>
            <p:cNvSpPr/>
            <p:nvPr/>
          </p:nvSpPr>
          <p:spPr>
            <a:xfrm rot="435267">
              <a:off x="4083847" y="4596260"/>
              <a:ext cx="1244549" cy="1240425"/>
            </a:xfrm>
            <a:custGeom>
              <a:avLst/>
              <a:gdLst/>
              <a:ahLst/>
              <a:cxnLst/>
              <a:rect l="l" t="t" r="r" b="b"/>
              <a:pathLst>
                <a:path w="28969" h="28873" extrusionOk="0">
                  <a:moveTo>
                    <a:pt x="27814" y="0"/>
                  </a:moveTo>
                  <a:cubicBezTo>
                    <a:pt x="28075" y="0"/>
                    <a:pt x="28349" y="107"/>
                    <a:pt x="28552" y="310"/>
                  </a:cubicBezTo>
                  <a:cubicBezTo>
                    <a:pt x="28968" y="727"/>
                    <a:pt x="28968" y="1381"/>
                    <a:pt x="28552" y="1798"/>
                  </a:cubicBezTo>
                  <a:lnTo>
                    <a:pt x="1906" y="28456"/>
                  </a:lnTo>
                  <a:cubicBezTo>
                    <a:pt x="1489" y="28873"/>
                    <a:pt x="834" y="28873"/>
                    <a:pt x="417" y="28456"/>
                  </a:cubicBezTo>
                  <a:cubicBezTo>
                    <a:pt x="1" y="28039"/>
                    <a:pt x="1" y="27385"/>
                    <a:pt x="417" y="26968"/>
                  </a:cubicBezTo>
                  <a:lnTo>
                    <a:pt x="27063" y="310"/>
                  </a:lnTo>
                  <a:cubicBezTo>
                    <a:pt x="27278" y="107"/>
                    <a:pt x="27552" y="0"/>
                    <a:pt x="278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50000">
                  <a:schemeClr val="dk2"/>
                </a:gs>
                <a:gs pos="100000">
                  <a:schemeClr val="lt2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77" name="Google Shape;477;p11"/>
            <p:cNvCxnSpPr/>
            <p:nvPr/>
          </p:nvCxnSpPr>
          <p:spPr>
            <a:xfrm rot="436104" flipH="1">
              <a:off x="4646601" y="4866128"/>
              <a:ext cx="713735" cy="700711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478" name="Google Shape;478;p11"/>
          <p:cNvSpPr/>
          <p:nvPr/>
        </p:nvSpPr>
        <p:spPr>
          <a:xfrm rot="3600028">
            <a:off x="7176125" y="-2438407"/>
            <a:ext cx="3365100" cy="3705147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11"/>
          <p:cNvSpPr/>
          <p:nvPr/>
        </p:nvSpPr>
        <p:spPr>
          <a:xfrm rot="4913980">
            <a:off x="-1664938" y="-2531788"/>
            <a:ext cx="3365081" cy="3705126"/>
          </a:xfrm>
          <a:custGeom>
            <a:avLst/>
            <a:gdLst/>
            <a:ahLst/>
            <a:cxnLst/>
            <a:rect l="l" t="t" r="r" b="b"/>
            <a:pathLst>
              <a:path w="21504" h="23677" extrusionOk="0">
                <a:moveTo>
                  <a:pt x="13115" y="0"/>
                </a:moveTo>
                <a:cubicBezTo>
                  <a:pt x="11311" y="0"/>
                  <a:pt x="9515" y="452"/>
                  <a:pt x="7931" y="1391"/>
                </a:cubicBezTo>
                <a:cubicBezTo>
                  <a:pt x="6621" y="2165"/>
                  <a:pt x="5454" y="3296"/>
                  <a:pt x="4966" y="4736"/>
                </a:cubicBezTo>
                <a:cubicBezTo>
                  <a:pt x="4442" y="6272"/>
                  <a:pt x="4728" y="7951"/>
                  <a:pt x="4502" y="9558"/>
                </a:cubicBezTo>
                <a:cubicBezTo>
                  <a:pt x="4275" y="11154"/>
                  <a:pt x="3549" y="12666"/>
                  <a:pt x="2442" y="13833"/>
                </a:cubicBezTo>
                <a:cubicBezTo>
                  <a:pt x="1739" y="14559"/>
                  <a:pt x="894" y="15178"/>
                  <a:pt x="453" y="16083"/>
                </a:cubicBezTo>
                <a:cubicBezTo>
                  <a:pt x="1" y="17047"/>
                  <a:pt x="108" y="18178"/>
                  <a:pt x="358" y="19238"/>
                </a:cubicBezTo>
                <a:cubicBezTo>
                  <a:pt x="549" y="20072"/>
                  <a:pt x="811" y="20917"/>
                  <a:pt x="1346" y="21584"/>
                </a:cubicBezTo>
                <a:cubicBezTo>
                  <a:pt x="2192" y="22655"/>
                  <a:pt x="3561" y="23155"/>
                  <a:pt x="4906" y="23405"/>
                </a:cubicBezTo>
                <a:cubicBezTo>
                  <a:pt x="5844" y="23582"/>
                  <a:pt x="6797" y="23677"/>
                  <a:pt x="7760" y="23677"/>
                </a:cubicBezTo>
                <a:cubicBezTo>
                  <a:pt x="8228" y="23677"/>
                  <a:pt x="8698" y="23654"/>
                  <a:pt x="9169" y="23608"/>
                </a:cubicBezTo>
                <a:cubicBezTo>
                  <a:pt x="10395" y="23489"/>
                  <a:pt x="11705" y="23179"/>
                  <a:pt x="12503" y="22227"/>
                </a:cubicBezTo>
                <a:cubicBezTo>
                  <a:pt x="13372" y="21155"/>
                  <a:pt x="13348" y="19607"/>
                  <a:pt x="13967" y="18357"/>
                </a:cubicBezTo>
                <a:cubicBezTo>
                  <a:pt x="14431" y="17416"/>
                  <a:pt x="15277" y="16690"/>
                  <a:pt x="16265" y="16369"/>
                </a:cubicBezTo>
                <a:cubicBezTo>
                  <a:pt x="17063" y="16095"/>
                  <a:pt x="17932" y="16095"/>
                  <a:pt x="18765" y="15964"/>
                </a:cubicBezTo>
                <a:cubicBezTo>
                  <a:pt x="19599" y="15833"/>
                  <a:pt x="20468" y="15511"/>
                  <a:pt x="20968" y="14833"/>
                </a:cubicBezTo>
                <a:cubicBezTo>
                  <a:pt x="21456" y="14130"/>
                  <a:pt x="21456" y="13166"/>
                  <a:pt x="21135" y="12380"/>
                </a:cubicBezTo>
                <a:cubicBezTo>
                  <a:pt x="20801" y="11582"/>
                  <a:pt x="20194" y="10951"/>
                  <a:pt x="19539" y="10380"/>
                </a:cubicBezTo>
                <a:cubicBezTo>
                  <a:pt x="19087" y="9999"/>
                  <a:pt x="18610" y="9642"/>
                  <a:pt x="18253" y="9165"/>
                </a:cubicBezTo>
                <a:cubicBezTo>
                  <a:pt x="17896" y="8689"/>
                  <a:pt x="17694" y="8070"/>
                  <a:pt x="17860" y="7499"/>
                </a:cubicBezTo>
                <a:cubicBezTo>
                  <a:pt x="18170" y="6439"/>
                  <a:pt x="19563" y="6106"/>
                  <a:pt x="20111" y="5153"/>
                </a:cubicBezTo>
                <a:cubicBezTo>
                  <a:pt x="21504" y="2819"/>
                  <a:pt x="18313" y="1153"/>
                  <a:pt x="16646" y="581"/>
                </a:cubicBezTo>
                <a:cubicBezTo>
                  <a:pt x="15504" y="197"/>
                  <a:pt x="14308" y="0"/>
                  <a:pt x="13115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Condensed SemiBold"/>
              <a:buNone/>
              <a:defRPr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●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○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Barlow"/>
              <a:buChar char="■"/>
              <a:defRPr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4" r:id="rId13"/>
    <p:sldLayoutId id="2147483667" r:id="rId14"/>
    <p:sldLayoutId id="2147483668" r:id="rId15"/>
    <p:sldLayoutId id="2147483669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pache/commons-codec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ardofalanga/commons-codec.git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27"/>
          <p:cNvSpPr txBox="1">
            <a:spLocks noGrp="1"/>
          </p:cNvSpPr>
          <p:nvPr>
            <p:ph type="ctrTitle"/>
          </p:nvPr>
        </p:nvSpPr>
        <p:spPr>
          <a:xfrm>
            <a:off x="609600" y="1603974"/>
            <a:ext cx="7924800" cy="15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 b="0" dirty="0"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Apache Commons Codec</a:t>
            </a:r>
            <a:br>
              <a:rPr lang="en" dirty="0"/>
            </a:br>
            <a:r>
              <a:rPr lang="en" sz="4000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SW Dependability</a:t>
            </a:r>
            <a:endParaRPr dirty="0"/>
          </a:p>
        </p:txBody>
      </p:sp>
      <p:sp>
        <p:nvSpPr>
          <p:cNvPr id="1064" name="Google Shape;1064;p27"/>
          <p:cNvSpPr txBox="1">
            <a:spLocks noGrp="1"/>
          </p:cNvSpPr>
          <p:nvPr>
            <p:ph type="subTitle" idx="1"/>
          </p:nvPr>
        </p:nvSpPr>
        <p:spPr>
          <a:xfrm>
            <a:off x="2125800" y="3553929"/>
            <a:ext cx="4892400" cy="4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/>
            <a:r>
              <a:rPr lang="it-IT" dirty="0">
                <a:latin typeface="Barlow" pitchFamily="2" charset="77"/>
              </a:rPr>
              <a:t>Leonardo Falanga – </a:t>
            </a:r>
            <a:r>
              <a:rPr lang="it-IT" i="1" dirty="0">
                <a:effectLst/>
                <a:latin typeface="Barlow" pitchFamily="2" charset="77"/>
              </a:rPr>
              <a:t>0522502019</a:t>
            </a:r>
          </a:p>
          <a:p>
            <a:pPr marL="0" indent="0"/>
            <a:r>
              <a:rPr lang="it-IT" dirty="0">
                <a:effectLst/>
                <a:latin typeface="Barlow" pitchFamily="2" charset="77"/>
                <a:hlinkClick r:id="rId3"/>
              </a:rPr>
              <a:t>https://github.com/apache/commons-codec</a:t>
            </a:r>
            <a:endParaRPr lang="it-IT" i="1" dirty="0">
              <a:latin typeface="Barlow" pitchFamily="2" charset="77"/>
            </a:endParaRPr>
          </a:p>
        </p:txBody>
      </p:sp>
      <p:grpSp>
        <p:nvGrpSpPr>
          <p:cNvPr id="1065" name="Google Shape;1065;p27"/>
          <p:cNvGrpSpPr/>
          <p:nvPr/>
        </p:nvGrpSpPr>
        <p:grpSpPr>
          <a:xfrm>
            <a:off x="1117899" y="676118"/>
            <a:ext cx="438754" cy="772904"/>
            <a:chOff x="4950175" y="2998438"/>
            <a:chExt cx="88725" cy="156300"/>
          </a:xfrm>
        </p:grpSpPr>
        <p:sp>
          <p:nvSpPr>
            <p:cNvPr id="1066" name="Google Shape;1066;p27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7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7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7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7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7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7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27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27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7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7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7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7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7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7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7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7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7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7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7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7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7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7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7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7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7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7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7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7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7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7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7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7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7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7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7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1102" name="Google Shape;1102;p27"/>
          <p:cNvCxnSpPr/>
          <p:nvPr/>
        </p:nvCxnSpPr>
        <p:spPr>
          <a:xfrm>
            <a:off x="3964350" y="3302128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03" name="Google Shape;1103;p27"/>
          <p:cNvGrpSpPr/>
          <p:nvPr/>
        </p:nvGrpSpPr>
        <p:grpSpPr>
          <a:xfrm>
            <a:off x="6143125" y="4405925"/>
            <a:ext cx="315575" cy="366750"/>
            <a:chOff x="6143125" y="4405925"/>
            <a:chExt cx="315575" cy="366750"/>
          </a:xfrm>
        </p:grpSpPr>
        <p:grpSp>
          <p:nvGrpSpPr>
            <p:cNvPr id="1104" name="Google Shape;1104;p27"/>
            <p:cNvGrpSpPr/>
            <p:nvPr/>
          </p:nvGrpSpPr>
          <p:grpSpPr>
            <a:xfrm>
              <a:off x="6351500" y="4405925"/>
              <a:ext cx="107200" cy="107175"/>
              <a:chOff x="4125350" y="1946513"/>
              <a:chExt cx="107200" cy="107175"/>
            </a:xfrm>
          </p:grpSpPr>
          <p:sp>
            <p:nvSpPr>
              <p:cNvPr id="1105" name="Google Shape;1105;p27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27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07" name="Google Shape;1107;p27"/>
            <p:cNvGrpSpPr/>
            <p:nvPr/>
          </p:nvGrpSpPr>
          <p:grpSpPr>
            <a:xfrm>
              <a:off x="6143125" y="4513100"/>
              <a:ext cx="107200" cy="107175"/>
              <a:chOff x="4125350" y="1946513"/>
              <a:chExt cx="107200" cy="107175"/>
            </a:xfrm>
          </p:grpSpPr>
          <p:sp>
            <p:nvSpPr>
              <p:cNvPr id="1108" name="Google Shape;1108;p27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27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0" name="Google Shape;1110;p27"/>
            <p:cNvGrpSpPr/>
            <p:nvPr/>
          </p:nvGrpSpPr>
          <p:grpSpPr>
            <a:xfrm>
              <a:off x="6295525" y="4665500"/>
              <a:ext cx="107200" cy="107175"/>
              <a:chOff x="4125350" y="1946513"/>
              <a:chExt cx="107200" cy="107175"/>
            </a:xfrm>
          </p:grpSpPr>
          <p:sp>
            <p:nvSpPr>
              <p:cNvPr id="1111" name="Google Shape;1111;p27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27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55ED2652-8BD4-9D2E-CA13-2F2A57AF02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6822B62D-D3B0-F1D6-901F-BFF8D347A4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Sonar</a:t>
            </a:r>
            <a:r>
              <a:rPr lang="en" dirty="0" err="1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Cloud</a:t>
            </a:r>
            <a:r>
              <a:rPr lang="en" dirty="0"/>
              <a:t> 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3" name="Immagine 2" descr="Immagine che contiene Elementi grafici, cerchio&#10;&#10;Descrizione generata automaticamente">
            <a:extLst>
              <a:ext uri="{FF2B5EF4-FFF2-40B4-BE49-F238E27FC236}">
                <a16:creationId xmlns:a16="http://schemas.microsoft.com/office/drawing/2014/main" id="{A4CFE6B5-B616-9837-5D15-0189E4DB2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929" y="444950"/>
            <a:ext cx="403895" cy="35340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1C6123B5-B570-B644-6875-693FC2B13295}"/>
              </a:ext>
            </a:extLst>
          </p:cNvPr>
          <p:cNvSpPr txBox="1"/>
          <p:nvPr/>
        </p:nvSpPr>
        <p:spPr>
          <a:xfrm>
            <a:off x="1030857" y="982421"/>
            <a:ext cx="690975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During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the Christmas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vacations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, I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encountered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a bug with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SonarCloud’s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“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Severity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” filter. </a:t>
            </a:r>
          </a:p>
          <a:p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I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proceeded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to check with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my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colleagues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who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experienced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the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same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error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and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wrote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to technical support.</a:t>
            </a:r>
          </a:p>
        </p:txBody>
      </p:sp>
      <p:pic>
        <p:nvPicPr>
          <p:cNvPr id="4" name="Immagine 3" descr="Immagine che contiene testo, schermata&#10;&#10;Descrizione generata automaticamente">
            <a:extLst>
              <a:ext uri="{FF2B5EF4-FFF2-40B4-BE49-F238E27FC236}">
                <a16:creationId xmlns:a16="http://schemas.microsoft.com/office/drawing/2014/main" id="{632BCE3F-9287-094B-DAAD-A0F2A84360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4724" y="2113674"/>
            <a:ext cx="3805940" cy="2234818"/>
          </a:xfrm>
          <a:prstGeom prst="rect">
            <a:avLst/>
          </a:prstGeom>
        </p:spPr>
      </p:pic>
      <p:pic>
        <p:nvPicPr>
          <p:cNvPr id="7" name="Immagine 6" descr="Immagine che contiene schermata, testo&#10;&#10;Descrizione generata automaticamente">
            <a:extLst>
              <a:ext uri="{FF2B5EF4-FFF2-40B4-BE49-F238E27FC236}">
                <a16:creationId xmlns:a16="http://schemas.microsoft.com/office/drawing/2014/main" id="{1A61915C-8A14-195B-C6EF-F023127943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5736" y="2113674"/>
            <a:ext cx="3805940" cy="2234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5541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>
          <a:extLst>
            <a:ext uri="{FF2B5EF4-FFF2-40B4-BE49-F238E27FC236}">
              <a16:creationId xmlns:a16="http://schemas.microsoft.com/office/drawing/2014/main" id="{4732DCB4-A4E0-DF88-142D-8C10B7A179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0">
            <a:extLst>
              <a:ext uri="{FF2B5EF4-FFF2-40B4-BE49-F238E27FC236}">
                <a16:creationId xmlns:a16="http://schemas.microsoft.com/office/drawing/2014/main" id="{567D4A37-76D1-DAB9-6EF3-315FFFD24A8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7450" y="1748307"/>
            <a:ext cx="6004800" cy="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Condensed"/>
                <a:ea typeface="Barlow Condensed"/>
                <a:cs typeface="Barlow Condensed"/>
                <a:sym typeface="Barlow Condensed"/>
              </a:rPr>
              <a:t>DOC</a:t>
            </a:r>
            <a:r>
              <a:rPr lang="en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KER</a:t>
            </a:r>
            <a:br>
              <a:rPr lang="en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</a:br>
            <a:endParaRPr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151" name="Google Shape;1151;p30">
            <a:extLst>
              <a:ext uri="{FF2B5EF4-FFF2-40B4-BE49-F238E27FC236}">
                <a16:creationId xmlns:a16="http://schemas.microsoft.com/office/drawing/2014/main" id="{A53F7B60-6C24-8543-6FEA-2BCF4B402E93}"/>
              </a:ext>
            </a:extLst>
          </p:cNvPr>
          <p:cNvCxnSpPr>
            <a:cxnSpLocks/>
          </p:cNvCxnSpPr>
          <p:nvPr/>
        </p:nvCxnSpPr>
        <p:spPr>
          <a:xfrm>
            <a:off x="3953225" y="3146807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2" name="Google Shape;1152;p30">
            <a:extLst>
              <a:ext uri="{FF2B5EF4-FFF2-40B4-BE49-F238E27FC236}">
                <a16:creationId xmlns:a16="http://schemas.microsoft.com/office/drawing/2014/main" id="{F56AE634-ED7D-4736-983B-147058DF385A}"/>
              </a:ext>
            </a:extLst>
          </p:cNvPr>
          <p:cNvGrpSpPr/>
          <p:nvPr/>
        </p:nvGrpSpPr>
        <p:grpSpPr>
          <a:xfrm>
            <a:off x="4522375" y="4341025"/>
            <a:ext cx="315575" cy="366750"/>
            <a:chOff x="8558925" y="4522650"/>
            <a:chExt cx="315575" cy="366750"/>
          </a:xfrm>
        </p:grpSpPr>
        <p:grpSp>
          <p:nvGrpSpPr>
            <p:cNvPr id="1153" name="Google Shape;1153;p30">
              <a:extLst>
                <a:ext uri="{FF2B5EF4-FFF2-40B4-BE49-F238E27FC236}">
                  <a16:creationId xmlns:a16="http://schemas.microsoft.com/office/drawing/2014/main" id="{3148B9DE-0DD1-A2E1-47D5-F006E111AA81}"/>
                </a:ext>
              </a:extLst>
            </p:cNvPr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154" name="Google Shape;1154;p30">
                <a:extLst>
                  <a:ext uri="{FF2B5EF4-FFF2-40B4-BE49-F238E27FC236}">
                    <a16:creationId xmlns:a16="http://schemas.microsoft.com/office/drawing/2014/main" id="{19F1390A-16F0-D61B-A4ED-9ABBA3E99070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0">
                <a:extLst>
                  <a:ext uri="{FF2B5EF4-FFF2-40B4-BE49-F238E27FC236}">
                    <a16:creationId xmlns:a16="http://schemas.microsoft.com/office/drawing/2014/main" id="{7194D5BC-0C1A-9EB3-8E62-82C61993E3CD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30">
              <a:extLst>
                <a:ext uri="{FF2B5EF4-FFF2-40B4-BE49-F238E27FC236}">
                  <a16:creationId xmlns:a16="http://schemas.microsoft.com/office/drawing/2014/main" id="{D50671B0-6A6D-4135-6A96-60CB693180A9}"/>
                </a:ext>
              </a:extLst>
            </p:cNvPr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157" name="Google Shape;1157;p30">
                <a:extLst>
                  <a:ext uri="{FF2B5EF4-FFF2-40B4-BE49-F238E27FC236}">
                    <a16:creationId xmlns:a16="http://schemas.microsoft.com/office/drawing/2014/main" id="{42ADA9B0-E924-3322-4CE8-257E6E4EFE43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0">
                <a:extLst>
                  <a:ext uri="{FF2B5EF4-FFF2-40B4-BE49-F238E27FC236}">
                    <a16:creationId xmlns:a16="http://schemas.microsoft.com/office/drawing/2014/main" id="{D19CA96E-052F-A4BF-84B5-CA9B8EF4FF9F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30">
              <a:extLst>
                <a:ext uri="{FF2B5EF4-FFF2-40B4-BE49-F238E27FC236}">
                  <a16:creationId xmlns:a16="http://schemas.microsoft.com/office/drawing/2014/main" id="{96EFB726-56AA-8FB7-BD3D-CB409CAFF17A}"/>
                </a:ext>
              </a:extLst>
            </p:cNvPr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160" name="Google Shape;1160;p30">
                <a:extLst>
                  <a:ext uri="{FF2B5EF4-FFF2-40B4-BE49-F238E27FC236}">
                    <a16:creationId xmlns:a16="http://schemas.microsoft.com/office/drawing/2014/main" id="{E264D490-599B-AAB3-8A86-564951FC9BB2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0">
                <a:extLst>
                  <a:ext uri="{FF2B5EF4-FFF2-40B4-BE49-F238E27FC236}">
                    <a16:creationId xmlns:a16="http://schemas.microsoft.com/office/drawing/2014/main" id="{F339DA6A-F80B-6DDC-976E-D6ECD638D001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0">
            <a:extLst>
              <a:ext uri="{FF2B5EF4-FFF2-40B4-BE49-F238E27FC236}">
                <a16:creationId xmlns:a16="http://schemas.microsoft.com/office/drawing/2014/main" id="{081285E8-D2FC-F2F8-A840-CCD924C827E3}"/>
              </a:ext>
            </a:extLst>
          </p:cNvPr>
          <p:cNvGrpSpPr/>
          <p:nvPr/>
        </p:nvGrpSpPr>
        <p:grpSpPr>
          <a:xfrm>
            <a:off x="7732699" y="299993"/>
            <a:ext cx="438754" cy="772904"/>
            <a:chOff x="4950175" y="2998438"/>
            <a:chExt cx="88725" cy="156300"/>
          </a:xfrm>
        </p:grpSpPr>
        <p:sp>
          <p:nvSpPr>
            <p:cNvPr id="1163" name="Google Shape;1163;p30">
              <a:extLst>
                <a:ext uri="{FF2B5EF4-FFF2-40B4-BE49-F238E27FC236}">
                  <a16:creationId xmlns:a16="http://schemas.microsoft.com/office/drawing/2014/main" id="{4F23A186-C07B-ADA8-14CD-E6AF3F6D3EA3}"/>
                </a:ext>
              </a:extLst>
            </p:cNvPr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0">
              <a:extLst>
                <a:ext uri="{FF2B5EF4-FFF2-40B4-BE49-F238E27FC236}">
                  <a16:creationId xmlns:a16="http://schemas.microsoft.com/office/drawing/2014/main" id="{C2888F3E-F179-9880-F18F-91E2AC43D0B8}"/>
                </a:ext>
              </a:extLst>
            </p:cNvPr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0">
              <a:extLst>
                <a:ext uri="{FF2B5EF4-FFF2-40B4-BE49-F238E27FC236}">
                  <a16:creationId xmlns:a16="http://schemas.microsoft.com/office/drawing/2014/main" id="{04CBD4EB-1EDC-CD37-D716-1EB1ABA78C0F}"/>
                </a:ext>
              </a:extLst>
            </p:cNvPr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>
              <a:extLst>
                <a:ext uri="{FF2B5EF4-FFF2-40B4-BE49-F238E27FC236}">
                  <a16:creationId xmlns:a16="http://schemas.microsoft.com/office/drawing/2014/main" id="{6D7710BE-1FE9-A709-36EE-50D5655D982C}"/>
                </a:ext>
              </a:extLst>
            </p:cNvPr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>
              <a:extLst>
                <a:ext uri="{FF2B5EF4-FFF2-40B4-BE49-F238E27FC236}">
                  <a16:creationId xmlns:a16="http://schemas.microsoft.com/office/drawing/2014/main" id="{F7FA2226-E121-B20B-C0AE-84B1C912CBB6}"/>
                </a:ext>
              </a:extLst>
            </p:cNvPr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>
              <a:extLst>
                <a:ext uri="{FF2B5EF4-FFF2-40B4-BE49-F238E27FC236}">
                  <a16:creationId xmlns:a16="http://schemas.microsoft.com/office/drawing/2014/main" id="{73D8F0CA-6A6D-75CC-22A5-8FBEB2944C9B}"/>
                </a:ext>
              </a:extLst>
            </p:cNvPr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>
              <a:extLst>
                <a:ext uri="{FF2B5EF4-FFF2-40B4-BE49-F238E27FC236}">
                  <a16:creationId xmlns:a16="http://schemas.microsoft.com/office/drawing/2014/main" id="{EFEB961B-0BF4-E5C5-4878-6675DBE56F78}"/>
                </a:ext>
              </a:extLst>
            </p:cNvPr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>
              <a:extLst>
                <a:ext uri="{FF2B5EF4-FFF2-40B4-BE49-F238E27FC236}">
                  <a16:creationId xmlns:a16="http://schemas.microsoft.com/office/drawing/2014/main" id="{2C759BD2-09EA-1E73-EDDB-B744FE325077}"/>
                </a:ext>
              </a:extLst>
            </p:cNvPr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>
              <a:extLst>
                <a:ext uri="{FF2B5EF4-FFF2-40B4-BE49-F238E27FC236}">
                  <a16:creationId xmlns:a16="http://schemas.microsoft.com/office/drawing/2014/main" id="{E384BC41-98E6-516F-A06E-D6F39B5A1C0E}"/>
                </a:ext>
              </a:extLst>
            </p:cNvPr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>
              <a:extLst>
                <a:ext uri="{FF2B5EF4-FFF2-40B4-BE49-F238E27FC236}">
                  <a16:creationId xmlns:a16="http://schemas.microsoft.com/office/drawing/2014/main" id="{B6499F3D-6F3B-EFE4-40FB-B050FAF1BEC6}"/>
                </a:ext>
              </a:extLst>
            </p:cNvPr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>
              <a:extLst>
                <a:ext uri="{FF2B5EF4-FFF2-40B4-BE49-F238E27FC236}">
                  <a16:creationId xmlns:a16="http://schemas.microsoft.com/office/drawing/2014/main" id="{3C989759-7229-FEDE-37C9-45808C9B7934}"/>
                </a:ext>
              </a:extLst>
            </p:cNvPr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>
              <a:extLst>
                <a:ext uri="{FF2B5EF4-FFF2-40B4-BE49-F238E27FC236}">
                  <a16:creationId xmlns:a16="http://schemas.microsoft.com/office/drawing/2014/main" id="{EB5A7DFF-DD00-18D0-B7E7-09DBD8B2746C}"/>
                </a:ext>
              </a:extLst>
            </p:cNvPr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>
              <a:extLst>
                <a:ext uri="{FF2B5EF4-FFF2-40B4-BE49-F238E27FC236}">
                  <a16:creationId xmlns:a16="http://schemas.microsoft.com/office/drawing/2014/main" id="{576F8968-1083-71C3-2890-6E77B0772FC6}"/>
                </a:ext>
              </a:extLst>
            </p:cNvPr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>
              <a:extLst>
                <a:ext uri="{FF2B5EF4-FFF2-40B4-BE49-F238E27FC236}">
                  <a16:creationId xmlns:a16="http://schemas.microsoft.com/office/drawing/2014/main" id="{9C5CEAE5-3586-33A2-89B0-9194E217195D}"/>
                </a:ext>
              </a:extLst>
            </p:cNvPr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>
              <a:extLst>
                <a:ext uri="{FF2B5EF4-FFF2-40B4-BE49-F238E27FC236}">
                  <a16:creationId xmlns:a16="http://schemas.microsoft.com/office/drawing/2014/main" id="{359272EC-2002-FD85-7034-5C374443C743}"/>
                </a:ext>
              </a:extLst>
            </p:cNvPr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>
              <a:extLst>
                <a:ext uri="{FF2B5EF4-FFF2-40B4-BE49-F238E27FC236}">
                  <a16:creationId xmlns:a16="http://schemas.microsoft.com/office/drawing/2014/main" id="{707FE3E5-20E1-6EEB-7A27-5B1C359198E6}"/>
                </a:ext>
              </a:extLst>
            </p:cNvPr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>
              <a:extLst>
                <a:ext uri="{FF2B5EF4-FFF2-40B4-BE49-F238E27FC236}">
                  <a16:creationId xmlns:a16="http://schemas.microsoft.com/office/drawing/2014/main" id="{BC0A6F72-146A-728D-62BD-8759360110C8}"/>
                </a:ext>
              </a:extLst>
            </p:cNvPr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>
              <a:extLst>
                <a:ext uri="{FF2B5EF4-FFF2-40B4-BE49-F238E27FC236}">
                  <a16:creationId xmlns:a16="http://schemas.microsoft.com/office/drawing/2014/main" id="{C34923C4-C81E-4B34-EC5A-FB82048422DF}"/>
                </a:ext>
              </a:extLst>
            </p:cNvPr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>
              <a:extLst>
                <a:ext uri="{FF2B5EF4-FFF2-40B4-BE49-F238E27FC236}">
                  <a16:creationId xmlns:a16="http://schemas.microsoft.com/office/drawing/2014/main" id="{862F0221-DB5C-6B5E-D1B7-1165689C3C74}"/>
                </a:ext>
              </a:extLst>
            </p:cNvPr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>
              <a:extLst>
                <a:ext uri="{FF2B5EF4-FFF2-40B4-BE49-F238E27FC236}">
                  <a16:creationId xmlns:a16="http://schemas.microsoft.com/office/drawing/2014/main" id="{4520B270-E387-334D-1F8C-19235FDD8594}"/>
                </a:ext>
              </a:extLst>
            </p:cNvPr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>
              <a:extLst>
                <a:ext uri="{FF2B5EF4-FFF2-40B4-BE49-F238E27FC236}">
                  <a16:creationId xmlns:a16="http://schemas.microsoft.com/office/drawing/2014/main" id="{57BFDE7A-A0FD-8145-9DF0-52350B6FC05B}"/>
                </a:ext>
              </a:extLst>
            </p:cNvPr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>
              <a:extLst>
                <a:ext uri="{FF2B5EF4-FFF2-40B4-BE49-F238E27FC236}">
                  <a16:creationId xmlns:a16="http://schemas.microsoft.com/office/drawing/2014/main" id="{E82A2B0C-C703-FDBF-7C96-7F01F21722E6}"/>
                </a:ext>
              </a:extLst>
            </p:cNvPr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>
              <a:extLst>
                <a:ext uri="{FF2B5EF4-FFF2-40B4-BE49-F238E27FC236}">
                  <a16:creationId xmlns:a16="http://schemas.microsoft.com/office/drawing/2014/main" id="{D023A163-79FA-9460-A0F5-7FDDFBAA534C}"/>
                </a:ext>
              </a:extLst>
            </p:cNvPr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>
              <a:extLst>
                <a:ext uri="{FF2B5EF4-FFF2-40B4-BE49-F238E27FC236}">
                  <a16:creationId xmlns:a16="http://schemas.microsoft.com/office/drawing/2014/main" id="{03813EFD-F066-1B4C-50B4-91414EDD64EB}"/>
                </a:ext>
              </a:extLst>
            </p:cNvPr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>
              <a:extLst>
                <a:ext uri="{FF2B5EF4-FFF2-40B4-BE49-F238E27FC236}">
                  <a16:creationId xmlns:a16="http://schemas.microsoft.com/office/drawing/2014/main" id="{79B71121-076F-DDE1-499D-B3C881D978A8}"/>
                </a:ext>
              </a:extLst>
            </p:cNvPr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>
              <a:extLst>
                <a:ext uri="{FF2B5EF4-FFF2-40B4-BE49-F238E27FC236}">
                  <a16:creationId xmlns:a16="http://schemas.microsoft.com/office/drawing/2014/main" id="{73363304-43E9-A6F4-C63F-14FD6B791D9B}"/>
                </a:ext>
              </a:extLst>
            </p:cNvPr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>
              <a:extLst>
                <a:ext uri="{FF2B5EF4-FFF2-40B4-BE49-F238E27FC236}">
                  <a16:creationId xmlns:a16="http://schemas.microsoft.com/office/drawing/2014/main" id="{793593B3-8F3C-9FED-470B-B9F617E8FAF5}"/>
                </a:ext>
              </a:extLst>
            </p:cNvPr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>
              <a:extLst>
                <a:ext uri="{FF2B5EF4-FFF2-40B4-BE49-F238E27FC236}">
                  <a16:creationId xmlns:a16="http://schemas.microsoft.com/office/drawing/2014/main" id="{CB3ED9E1-A561-82A1-CACD-0786374D5A83}"/>
                </a:ext>
              </a:extLst>
            </p:cNvPr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>
              <a:extLst>
                <a:ext uri="{FF2B5EF4-FFF2-40B4-BE49-F238E27FC236}">
                  <a16:creationId xmlns:a16="http://schemas.microsoft.com/office/drawing/2014/main" id="{40CD6193-13A5-1571-2717-AA0EC0E04F05}"/>
                </a:ext>
              </a:extLst>
            </p:cNvPr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>
              <a:extLst>
                <a:ext uri="{FF2B5EF4-FFF2-40B4-BE49-F238E27FC236}">
                  <a16:creationId xmlns:a16="http://schemas.microsoft.com/office/drawing/2014/main" id="{6DF5600A-7EE4-2817-A5DB-06B462A8480B}"/>
                </a:ext>
              </a:extLst>
            </p:cNvPr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>
              <a:extLst>
                <a:ext uri="{FF2B5EF4-FFF2-40B4-BE49-F238E27FC236}">
                  <a16:creationId xmlns:a16="http://schemas.microsoft.com/office/drawing/2014/main" id="{D9AD9695-674A-CA5F-4AE6-A6F45B6C9196}"/>
                </a:ext>
              </a:extLst>
            </p:cNvPr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>
              <a:extLst>
                <a:ext uri="{FF2B5EF4-FFF2-40B4-BE49-F238E27FC236}">
                  <a16:creationId xmlns:a16="http://schemas.microsoft.com/office/drawing/2014/main" id="{C70D746A-FDE4-EABE-2ECB-6441A28AE76E}"/>
                </a:ext>
              </a:extLst>
            </p:cNvPr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>
              <a:extLst>
                <a:ext uri="{FF2B5EF4-FFF2-40B4-BE49-F238E27FC236}">
                  <a16:creationId xmlns:a16="http://schemas.microsoft.com/office/drawing/2014/main" id="{AAD91122-1344-B438-3687-5D807E550129}"/>
                </a:ext>
              </a:extLst>
            </p:cNvPr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>
              <a:extLst>
                <a:ext uri="{FF2B5EF4-FFF2-40B4-BE49-F238E27FC236}">
                  <a16:creationId xmlns:a16="http://schemas.microsoft.com/office/drawing/2014/main" id="{A09983BB-B165-AC62-6342-0500EF312237}"/>
                </a:ext>
              </a:extLst>
            </p:cNvPr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>
              <a:extLst>
                <a:ext uri="{FF2B5EF4-FFF2-40B4-BE49-F238E27FC236}">
                  <a16:creationId xmlns:a16="http://schemas.microsoft.com/office/drawing/2014/main" id="{9D03850C-D5F9-A417-85CA-A57B56E204E6}"/>
                </a:ext>
              </a:extLst>
            </p:cNvPr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>
              <a:extLst>
                <a:ext uri="{FF2B5EF4-FFF2-40B4-BE49-F238E27FC236}">
                  <a16:creationId xmlns:a16="http://schemas.microsoft.com/office/drawing/2014/main" id="{5DC06A36-093F-7438-530C-18276B13D084}"/>
                </a:ext>
              </a:extLst>
            </p:cNvPr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0">
            <a:extLst>
              <a:ext uri="{FF2B5EF4-FFF2-40B4-BE49-F238E27FC236}">
                <a16:creationId xmlns:a16="http://schemas.microsoft.com/office/drawing/2014/main" id="{62645A7A-899F-A110-C4FF-CE995A94B13D}"/>
              </a:ext>
            </a:extLst>
          </p:cNvPr>
          <p:cNvGrpSpPr/>
          <p:nvPr/>
        </p:nvGrpSpPr>
        <p:grpSpPr>
          <a:xfrm flipH="1">
            <a:off x="713213" y="3824384"/>
            <a:ext cx="361129" cy="3106418"/>
            <a:chOff x="6317900" y="1197313"/>
            <a:chExt cx="180700" cy="1554375"/>
          </a:xfrm>
        </p:grpSpPr>
        <p:sp>
          <p:nvSpPr>
            <p:cNvPr id="1200" name="Google Shape;1200;p30">
              <a:extLst>
                <a:ext uri="{FF2B5EF4-FFF2-40B4-BE49-F238E27FC236}">
                  <a16:creationId xmlns:a16="http://schemas.microsoft.com/office/drawing/2014/main" id="{212A5039-6106-84E1-143C-3EA071F8009F}"/>
                </a:ext>
              </a:extLst>
            </p:cNvPr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>
              <a:extLst>
                <a:ext uri="{FF2B5EF4-FFF2-40B4-BE49-F238E27FC236}">
                  <a16:creationId xmlns:a16="http://schemas.microsoft.com/office/drawing/2014/main" id="{48794E2E-0A9C-9A82-A15F-CDB12FC0C378}"/>
                </a:ext>
              </a:extLst>
            </p:cNvPr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>
              <a:extLst>
                <a:ext uri="{FF2B5EF4-FFF2-40B4-BE49-F238E27FC236}">
                  <a16:creationId xmlns:a16="http://schemas.microsoft.com/office/drawing/2014/main" id="{CC5F988D-15CE-520A-C3A8-BF580DCA0AEA}"/>
                </a:ext>
              </a:extLst>
            </p:cNvPr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>
              <a:extLst>
                <a:ext uri="{FF2B5EF4-FFF2-40B4-BE49-F238E27FC236}">
                  <a16:creationId xmlns:a16="http://schemas.microsoft.com/office/drawing/2014/main" id="{49B4F604-A63B-C3D8-2D1F-6942ACB33364}"/>
                </a:ext>
              </a:extLst>
            </p:cNvPr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>
              <a:extLst>
                <a:ext uri="{FF2B5EF4-FFF2-40B4-BE49-F238E27FC236}">
                  <a16:creationId xmlns:a16="http://schemas.microsoft.com/office/drawing/2014/main" id="{F98176C7-0246-84E4-6F85-B60DE408A7E8}"/>
                </a:ext>
              </a:extLst>
            </p:cNvPr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>
              <a:extLst>
                <a:ext uri="{FF2B5EF4-FFF2-40B4-BE49-F238E27FC236}">
                  <a16:creationId xmlns:a16="http://schemas.microsoft.com/office/drawing/2014/main" id="{B776F0F0-E4BF-CB0A-01EA-6CA63E74DBF0}"/>
                </a:ext>
              </a:extLst>
            </p:cNvPr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4" name="Immagine 13" descr="Immagine che contiene Elementi grafici, clipart, design, creatività&#10;&#10;Descrizione generata automaticamente">
            <a:extLst>
              <a:ext uri="{FF2B5EF4-FFF2-40B4-BE49-F238E27FC236}">
                <a16:creationId xmlns:a16="http://schemas.microsoft.com/office/drawing/2014/main" id="{6BFE169C-7536-D853-BAB7-5AF74B60AE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4221" y="1911952"/>
            <a:ext cx="521110" cy="521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7395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1508163B-911C-FBAB-9807-60917BB161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D1BAD4EC-1FCD-61F3-0FF0-DB74DF25505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DOC</a:t>
            </a:r>
            <a:r>
              <a:rPr lang="en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KER</a:t>
            </a:r>
            <a:r>
              <a:rPr lang="en" dirty="0"/>
              <a:t> 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8" name="Immagine 7" descr="Immagine che contiene schermata, testo, software, Pagina Web&#10;&#10;Descrizione generata automaticamente">
            <a:extLst>
              <a:ext uri="{FF2B5EF4-FFF2-40B4-BE49-F238E27FC236}">
                <a16:creationId xmlns:a16="http://schemas.microsoft.com/office/drawing/2014/main" id="{00B67B2D-473B-BBE4-E577-B221CF2BD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8529" y="1017725"/>
            <a:ext cx="6774426" cy="3447368"/>
          </a:xfrm>
          <a:prstGeom prst="rect">
            <a:avLst/>
          </a:prstGeom>
        </p:spPr>
      </p:pic>
      <p:pic>
        <p:nvPicPr>
          <p:cNvPr id="10" name="Immagine 9" descr="Immagine che contiene Elementi grafici, clipart, design, creatività&#10;&#10;Descrizione generata automaticamente">
            <a:extLst>
              <a:ext uri="{FF2B5EF4-FFF2-40B4-BE49-F238E27FC236}">
                <a16:creationId xmlns:a16="http://schemas.microsoft.com/office/drawing/2014/main" id="{A7847EAE-C7EA-E636-CEE0-491E0CA882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2943" y="535840"/>
            <a:ext cx="403122" cy="403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2814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0AE67B86-8FD9-7C8F-441E-64AF3876F8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3161C809-EF2B-8F17-532E-7B875EE875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Example </a:t>
            </a:r>
            <a:r>
              <a:rPr lang="en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Test</a:t>
            </a:r>
            <a:r>
              <a:rPr lang="en" dirty="0"/>
              <a:t> 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2" name="Immagine 1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9541502C-64E6-4AC8-BF64-6588277A9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496" y="1010538"/>
            <a:ext cx="6166608" cy="330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724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>
          <a:extLst>
            <a:ext uri="{FF2B5EF4-FFF2-40B4-BE49-F238E27FC236}">
              <a16:creationId xmlns:a16="http://schemas.microsoft.com/office/drawing/2014/main" id="{2AA4C16C-6A2D-53CE-842D-69A44B5862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0">
            <a:extLst>
              <a:ext uri="{FF2B5EF4-FFF2-40B4-BE49-F238E27FC236}">
                <a16:creationId xmlns:a16="http://schemas.microsoft.com/office/drawing/2014/main" id="{1DD8D4F9-8B22-85E1-C5AC-7313FF1204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7450" y="1748307"/>
            <a:ext cx="6004800" cy="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Condensed"/>
                <a:ea typeface="Barlow Condensed"/>
                <a:cs typeface="Barlow Condensed"/>
                <a:sym typeface="Barlow Condensed"/>
              </a:rPr>
              <a:t>CODE </a:t>
            </a:r>
            <a:r>
              <a:rPr lang="en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COVERAGE </a:t>
            </a:r>
            <a:r>
              <a:rPr lang="en" dirty="0">
                <a:latin typeface="Barlow Condensed"/>
                <a:ea typeface="Barlow Condensed"/>
                <a:cs typeface="Barlow Condensed"/>
                <a:sym typeface="Barlow Condensed"/>
              </a:rPr>
              <a:t>ANALYSIS</a:t>
            </a:r>
            <a:br>
              <a:rPr lang="en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</a:br>
            <a:endParaRPr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151" name="Google Shape;1151;p30">
            <a:extLst>
              <a:ext uri="{FF2B5EF4-FFF2-40B4-BE49-F238E27FC236}">
                <a16:creationId xmlns:a16="http://schemas.microsoft.com/office/drawing/2014/main" id="{F1FF250E-897C-BDB8-4E3C-88DAE1DC9660}"/>
              </a:ext>
            </a:extLst>
          </p:cNvPr>
          <p:cNvCxnSpPr>
            <a:cxnSpLocks/>
          </p:cNvCxnSpPr>
          <p:nvPr/>
        </p:nvCxnSpPr>
        <p:spPr>
          <a:xfrm>
            <a:off x="3953225" y="3146807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2" name="Google Shape;1152;p30">
            <a:extLst>
              <a:ext uri="{FF2B5EF4-FFF2-40B4-BE49-F238E27FC236}">
                <a16:creationId xmlns:a16="http://schemas.microsoft.com/office/drawing/2014/main" id="{6BE0E6C7-CA83-6162-740E-C66DEBACC770}"/>
              </a:ext>
            </a:extLst>
          </p:cNvPr>
          <p:cNvGrpSpPr/>
          <p:nvPr/>
        </p:nvGrpSpPr>
        <p:grpSpPr>
          <a:xfrm>
            <a:off x="4522375" y="4341025"/>
            <a:ext cx="315575" cy="366750"/>
            <a:chOff x="8558925" y="4522650"/>
            <a:chExt cx="315575" cy="366750"/>
          </a:xfrm>
        </p:grpSpPr>
        <p:grpSp>
          <p:nvGrpSpPr>
            <p:cNvPr id="1153" name="Google Shape;1153;p30">
              <a:extLst>
                <a:ext uri="{FF2B5EF4-FFF2-40B4-BE49-F238E27FC236}">
                  <a16:creationId xmlns:a16="http://schemas.microsoft.com/office/drawing/2014/main" id="{1139E98D-6360-FB51-900C-5F64C16D7C36}"/>
                </a:ext>
              </a:extLst>
            </p:cNvPr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154" name="Google Shape;1154;p30">
                <a:extLst>
                  <a:ext uri="{FF2B5EF4-FFF2-40B4-BE49-F238E27FC236}">
                    <a16:creationId xmlns:a16="http://schemas.microsoft.com/office/drawing/2014/main" id="{976B554C-2099-1512-82DC-F187445E8F47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0">
                <a:extLst>
                  <a:ext uri="{FF2B5EF4-FFF2-40B4-BE49-F238E27FC236}">
                    <a16:creationId xmlns:a16="http://schemas.microsoft.com/office/drawing/2014/main" id="{CB77CB60-A5D8-A762-AAD2-A9AA61750D3D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30">
              <a:extLst>
                <a:ext uri="{FF2B5EF4-FFF2-40B4-BE49-F238E27FC236}">
                  <a16:creationId xmlns:a16="http://schemas.microsoft.com/office/drawing/2014/main" id="{D44CEF13-59C3-AF36-FCEE-0FE4673246A6}"/>
                </a:ext>
              </a:extLst>
            </p:cNvPr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157" name="Google Shape;1157;p30">
                <a:extLst>
                  <a:ext uri="{FF2B5EF4-FFF2-40B4-BE49-F238E27FC236}">
                    <a16:creationId xmlns:a16="http://schemas.microsoft.com/office/drawing/2014/main" id="{B554E22E-60CE-1537-56AB-2F4002315860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0">
                <a:extLst>
                  <a:ext uri="{FF2B5EF4-FFF2-40B4-BE49-F238E27FC236}">
                    <a16:creationId xmlns:a16="http://schemas.microsoft.com/office/drawing/2014/main" id="{E844DFDF-DB3D-5F06-15D7-B2D18FCC377A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30">
              <a:extLst>
                <a:ext uri="{FF2B5EF4-FFF2-40B4-BE49-F238E27FC236}">
                  <a16:creationId xmlns:a16="http://schemas.microsoft.com/office/drawing/2014/main" id="{DE10F451-EF86-A1EF-EB81-313CF0011647}"/>
                </a:ext>
              </a:extLst>
            </p:cNvPr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160" name="Google Shape;1160;p30">
                <a:extLst>
                  <a:ext uri="{FF2B5EF4-FFF2-40B4-BE49-F238E27FC236}">
                    <a16:creationId xmlns:a16="http://schemas.microsoft.com/office/drawing/2014/main" id="{86B77379-664E-B60C-8411-AE2926A07465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0">
                <a:extLst>
                  <a:ext uri="{FF2B5EF4-FFF2-40B4-BE49-F238E27FC236}">
                    <a16:creationId xmlns:a16="http://schemas.microsoft.com/office/drawing/2014/main" id="{3AF40DC0-BF77-C773-4C04-B3DA183AD303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0">
            <a:extLst>
              <a:ext uri="{FF2B5EF4-FFF2-40B4-BE49-F238E27FC236}">
                <a16:creationId xmlns:a16="http://schemas.microsoft.com/office/drawing/2014/main" id="{3B0FB9C3-9DFB-A92D-8B3F-C7D71888AD38}"/>
              </a:ext>
            </a:extLst>
          </p:cNvPr>
          <p:cNvGrpSpPr/>
          <p:nvPr/>
        </p:nvGrpSpPr>
        <p:grpSpPr>
          <a:xfrm>
            <a:off x="7732699" y="299993"/>
            <a:ext cx="438754" cy="772904"/>
            <a:chOff x="4950175" y="2998438"/>
            <a:chExt cx="88725" cy="156300"/>
          </a:xfrm>
        </p:grpSpPr>
        <p:sp>
          <p:nvSpPr>
            <p:cNvPr id="1163" name="Google Shape;1163;p30">
              <a:extLst>
                <a:ext uri="{FF2B5EF4-FFF2-40B4-BE49-F238E27FC236}">
                  <a16:creationId xmlns:a16="http://schemas.microsoft.com/office/drawing/2014/main" id="{2667C4C0-486F-636E-9D76-CED6407370A4}"/>
                </a:ext>
              </a:extLst>
            </p:cNvPr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0">
              <a:extLst>
                <a:ext uri="{FF2B5EF4-FFF2-40B4-BE49-F238E27FC236}">
                  <a16:creationId xmlns:a16="http://schemas.microsoft.com/office/drawing/2014/main" id="{D7CDE050-407B-ADA3-2807-EC6F2561BE58}"/>
                </a:ext>
              </a:extLst>
            </p:cNvPr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0">
              <a:extLst>
                <a:ext uri="{FF2B5EF4-FFF2-40B4-BE49-F238E27FC236}">
                  <a16:creationId xmlns:a16="http://schemas.microsoft.com/office/drawing/2014/main" id="{6149C046-375E-7430-1919-A9037079A900}"/>
                </a:ext>
              </a:extLst>
            </p:cNvPr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>
              <a:extLst>
                <a:ext uri="{FF2B5EF4-FFF2-40B4-BE49-F238E27FC236}">
                  <a16:creationId xmlns:a16="http://schemas.microsoft.com/office/drawing/2014/main" id="{F054632E-31B7-75F0-E3AA-DEF3B34CF1FC}"/>
                </a:ext>
              </a:extLst>
            </p:cNvPr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>
              <a:extLst>
                <a:ext uri="{FF2B5EF4-FFF2-40B4-BE49-F238E27FC236}">
                  <a16:creationId xmlns:a16="http://schemas.microsoft.com/office/drawing/2014/main" id="{E813DD46-21B4-0143-80F4-4C8B1A0F5490}"/>
                </a:ext>
              </a:extLst>
            </p:cNvPr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>
              <a:extLst>
                <a:ext uri="{FF2B5EF4-FFF2-40B4-BE49-F238E27FC236}">
                  <a16:creationId xmlns:a16="http://schemas.microsoft.com/office/drawing/2014/main" id="{BD40B77C-68B6-862F-C723-E6D9DD65C688}"/>
                </a:ext>
              </a:extLst>
            </p:cNvPr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>
              <a:extLst>
                <a:ext uri="{FF2B5EF4-FFF2-40B4-BE49-F238E27FC236}">
                  <a16:creationId xmlns:a16="http://schemas.microsoft.com/office/drawing/2014/main" id="{50733AC9-67F8-3C47-45A7-E1002E4D3B98}"/>
                </a:ext>
              </a:extLst>
            </p:cNvPr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>
              <a:extLst>
                <a:ext uri="{FF2B5EF4-FFF2-40B4-BE49-F238E27FC236}">
                  <a16:creationId xmlns:a16="http://schemas.microsoft.com/office/drawing/2014/main" id="{109E2D8A-AF40-DA84-BA7E-089804BEB242}"/>
                </a:ext>
              </a:extLst>
            </p:cNvPr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>
              <a:extLst>
                <a:ext uri="{FF2B5EF4-FFF2-40B4-BE49-F238E27FC236}">
                  <a16:creationId xmlns:a16="http://schemas.microsoft.com/office/drawing/2014/main" id="{DC6B3C90-F474-CA6D-3564-096B3F308073}"/>
                </a:ext>
              </a:extLst>
            </p:cNvPr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>
              <a:extLst>
                <a:ext uri="{FF2B5EF4-FFF2-40B4-BE49-F238E27FC236}">
                  <a16:creationId xmlns:a16="http://schemas.microsoft.com/office/drawing/2014/main" id="{43B245E0-7887-24F6-1D0F-0B6F433FB3A6}"/>
                </a:ext>
              </a:extLst>
            </p:cNvPr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>
              <a:extLst>
                <a:ext uri="{FF2B5EF4-FFF2-40B4-BE49-F238E27FC236}">
                  <a16:creationId xmlns:a16="http://schemas.microsoft.com/office/drawing/2014/main" id="{41DCFC1F-9621-2C8A-12D1-D3FE742B9785}"/>
                </a:ext>
              </a:extLst>
            </p:cNvPr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>
              <a:extLst>
                <a:ext uri="{FF2B5EF4-FFF2-40B4-BE49-F238E27FC236}">
                  <a16:creationId xmlns:a16="http://schemas.microsoft.com/office/drawing/2014/main" id="{66B4F34E-78F6-DA02-2B4A-19945F3B1F5F}"/>
                </a:ext>
              </a:extLst>
            </p:cNvPr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>
              <a:extLst>
                <a:ext uri="{FF2B5EF4-FFF2-40B4-BE49-F238E27FC236}">
                  <a16:creationId xmlns:a16="http://schemas.microsoft.com/office/drawing/2014/main" id="{CC72A680-5343-03F9-5812-A47B5E2CC6BB}"/>
                </a:ext>
              </a:extLst>
            </p:cNvPr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>
              <a:extLst>
                <a:ext uri="{FF2B5EF4-FFF2-40B4-BE49-F238E27FC236}">
                  <a16:creationId xmlns:a16="http://schemas.microsoft.com/office/drawing/2014/main" id="{C53879C0-CDC2-6BF3-5CF7-65B21865FB24}"/>
                </a:ext>
              </a:extLst>
            </p:cNvPr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>
              <a:extLst>
                <a:ext uri="{FF2B5EF4-FFF2-40B4-BE49-F238E27FC236}">
                  <a16:creationId xmlns:a16="http://schemas.microsoft.com/office/drawing/2014/main" id="{2982571F-97F8-F2BB-2087-7ABA4F9050DC}"/>
                </a:ext>
              </a:extLst>
            </p:cNvPr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>
              <a:extLst>
                <a:ext uri="{FF2B5EF4-FFF2-40B4-BE49-F238E27FC236}">
                  <a16:creationId xmlns:a16="http://schemas.microsoft.com/office/drawing/2014/main" id="{3838361A-BC3E-CDD0-1F46-473561A0DCE1}"/>
                </a:ext>
              </a:extLst>
            </p:cNvPr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>
              <a:extLst>
                <a:ext uri="{FF2B5EF4-FFF2-40B4-BE49-F238E27FC236}">
                  <a16:creationId xmlns:a16="http://schemas.microsoft.com/office/drawing/2014/main" id="{8561E50C-2F1E-E959-C8B8-3955E3E34CCD}"/>
                </a:ext>
              </a:extLst>
            </p:cNvPr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>
              <a:extLst>
                <a:ext uri="{FF2B5EF4-FFF2-40B4-BE49-F238E27FC236}">
                  <a16:creationId xmlns:a16="http://schemas.microsoft.com/office/drawing/2014/main" id="{2F402D27-B5C2-FA2B-B869-B6AF1232B66F}"/>
                </a:ext>
              </a:extLst>
            </p:cNvPr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>
              <a:extLst>
                <a:ext uri="{FF2B5EF4-FFF2-40B4-BE49-F238E27FC236}">
                  <a16:creationId xmlns:a16="http://schemas.microsoft.com/office/drawing/2014/main" id="{0A8A95D4-455D-2E23-BD55-42ECAA39F887}"/>
                </a:ext>
              </a:extLst>
            </p:cNvPr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>
              <a:extLst>
                <a:ext uri="{FF2B5EF4-FFF2-40B4-BE49-F238E27FC236}">
                  <a16:creationId xmlns:a16="http://schemas.microsoft.com/office/drawing/2014/main" id="{E6ED9BED-C693-362E-9791-92D38F6901E8}"/>
                </a:ext>
              </a:extLst>
            </p:cNvPr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>
              <a:extLst>
                <a:ext uri="{FF2B5EF4-FFF2-40B4-BE49-F238E27FC236}">
                  <a16:creationId xmlns:a16="http://schemas.microsoft.com/office/drawing/2014/main" id="{8E9D411B-CBAC-E92B-D902-26B6C46B234E}"/>
                </a:ext>
              </a:extLst>
            </p:cNvPr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>
              <a:extLst>
                <a:ext uri="{FF2B5EF4-FFF2-40B4-BE49-F238E27FC236}">
                  <a16:creationId xmlns:a16="http://schemas.microsoft.com/office/drawing/2014/main" id="{236385D5-1C58-67E5-C601-49EC322BF357}"/>
                </a:ext>
              </a:extLst>
            </p:cNvPr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>
              <a:extLst>
                <a:ext uri="{FF2B5EF4-FFF2-40B4-BE49-F238E27FC236}">
                  <a16:creationId xmlns:a16="http://schemas.microsoft.com/office/drawing/2014/main" id="{694683D8-2773-9265-7D07-CF146D692FDE}"/>
                </a:ext>
              </a:extLst>
            </p:cNvPr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>
              <a:extLst>
                <a:ext uri="{FF2B5EF4-FFF2-40B4-BE49-F238E27FC236}">
                  <a16:creationId xmlns:a16="http://schemas.microsoft.com/office/drawing/2014/main" id="{EC861482-AFF6-1C9A-267D-63E151C8739F}"/>
                </a:ext>
              </a:extLst>
            </p:cNvPr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>
              <a:extLst>
                <a:ext uri="{FF2B5EF4-FFF2-40B4-BE49-F238E27FC236}">
                  <a16:creationId xmlns:a16="http://schemas.microsoft.com/office/drawing/2014/main" id="{146C5B7B-264B-2619-0533-33A261F5D461}"/>
                </a:ext>
              </a:extLst>
            </p:cNvPr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>
              <a:extLst>
                <a:ext uri="{FF2B5EF4-FFF2-40B4-BE49-F238E27FC236}">
                  <a16:creationId xmlns:a16="http://schemas.microsoft.com/office/drawing/2014/main" id="{D39A55B9-1E3A-402B-D164-2770FFA9212B}"/>
                </a:ext>
              </a:extLst>
            </p:cNvPr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>
              <a:extLst>
                <a:ext uri="{FF2B5EF4-FFF2-40B4-BE49-F238E27FC236}">
                  <a16:creationId xmlns:a16="http://schemas.microsoft.com/office/drawing/2014/main" id="{DF56A419-DFE9-4698-22A4-49C88F1ED94B}"/>
                </a:ext>
              </a:extLst>
            </p:cNvPr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>
              <a:extLst>
                <a:ext uri="{FF2B5EF4-FFF2-40B4-BE49-F238E27FC236}">
                  <a16:creationId xmlns:a16="http://schemas.microsoft.com/office/drawing/2014/main" id="{47637690-3AC7-49FF-AD88-B125C10055C8}"/>
                </a:ext>
              </a:extLst>
            </p:cNvPr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>
              <a:extLst>
                <a:ext uri="{FF2B5EF4-FFF2-40B4-BE49-F238E27FC236}">
                  <a16:creationId xmlns:a16="http://schemas.microsoft.com/office/drawing/2014/main" id="{28A26E15-A36F-AC5A-7B5E-A8253CE25D68}"/>
                </a:ext>
              </a:extLst>
            </p:cNvPr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>
              <a:extLst>
                <a:ext uri="{FF2B5EF4-FFF2-40B4-BE49-F238E27FC236}">
                  <a16:creationId xmlns:a16="http://schemas.microsoft.com/office/drawing/2014/main" id="{578F46E0-CB30-F231-7BBC-E53BDCF1F33D}"/>
                </a:ext>
              </a:extLst>
            </p:cNvPr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>
              <a:extLst>
                <a:ext uri="{FF2B5EF4-FFF2-40B4-BE49-F238E27FC236}">
                  <a16:creationId xmlns:a16="http://schemas.microsoft.com/office/drawing/2014/main" id="{C9293971-2D55-72D9-23F6-D64F818F895D}"/>
                </a:ext>
              </a:extLst>
            </p:cNvPr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>
              <a:extLst>
                <a:ext uri="{FF2B5EF4-FFF2-40B4-BE49-F238E27FC236}">
                  <a16:creationId xmlns:a16="http://schemas.microsoft.com/office/drawing/2014/main" id="{E61BC3DF-D467-14B3-5711-E53DEFF2FA84}"/>
                </a:ext>
              </a:extLst>
            </p:cNvPr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>
              <a:extLst>
                <a:ext uri="{FF2B5EF4-FFF2-40B4-BE49-F238E27FC236}">
                  <a16:creationId xmlns:a16="http://schemas.microsoft.com/office/drawing/2014/main" id="{8B175436-0845-51C7-5410-7F99F45BC08E}"/>
                </a:ext>
              </a:extLst>
            </p:cNvPr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>
              <a:extLst>
                <a:ext uri="{FF2B5EF4-FFF2-40B4-BE49-F238E27FC236}">
                  <a16:creationId xmlns:a16="http://schemas.microsoft.com/office/drawing/2014/main" id="{12246E58-2841-90EA-E24C-62AD92F7D6F9}"/>
                </a:ext>
              </a:extLst>
            </p:cNvPr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>
              <a:extLst>
                <a:ext uri="{FF2B5EF4-FFF2-40B4-BE49-F238E27FC236}">
                  <a16:creationId xmlns:a16="http://schemas.microsoft.com/office/drawing/2014/main" id="{0F5E8D63-67B9-2682-FE4E-4D74202E7160}"/>
                </a:ext>
              </a:extLst>
            </p:cNvPr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>
              <a:extLst>
                <a:ext uri="{FF2B5EF4-FFF2-40B4-BE49-F238E27FC236}">
                  <a16:creationId xmlns:a16="http://schemas.microsoft.com/office/drawing/2014/main" id="{A100228B-B61F-D539-0063-E08E5352E443}"/>
                </a:ext>
              </a:extLst>
            </p:cNvPr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0">
            <a:extLst>
              <a:ext uri="{FF2B5EF4-FFF2-40B4-BE49-F238E27FC236}">
                <a16:creationId xmlns:a16="http://schemas.microsoft.com/office/drawing/2014/main" id="{60646041-A3B8-07DD-7C22-27D5396CBAE3}"/>
              </a:ext>
            </a:extLst>
          </p:cNvPr>
          <p:cNvGrpSpPr/>
          <p:nvPr/>
        </p:nvGrpSpPr>
        <p:grpSpPr>
          <a:xfrm flipH="1">
            <a:off x="713213" y="3824384"/>
            <a:ext cx="361129" cy="3106418"/>
            <a:chOff x="6317900" y="1197313"/>
            <a:chExt cx="180700" cy="1554375"/>
          </a:xfrm>
        </p:grpSpPr>
        <p:sp>
          <p:nvSpPr>
            <p:cNvPr id="1200" name="Google Shape;1200;p30">
              <a:extLst>
                <a:ext uri="{FF2B5EF4-FFF2-40B4-BE49-F238E27FC236}">
                  <a16:creationId xmlns:a16="http://schemas.microsoft.com/office/drawing/2014/main" id="{7F7A30A2-2447-B590-6159-A6C178B53E1F}"/>
                </a:ext>
              </a:extLst>
            </p:cNvPr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>
              <a:extLst>
                <a:ext uri="{FF2B5EF4-FFF2-40B4-BE49-F238E27FC236}">
                  <a16:creationId xmlns:a16="http://schemas.microsoft.com/office/drawing/2014/main" id="{7BA13772-420A-99E1-1F75-C614C98EC6CD}"/>
                </a:ext>
              </a:extLst>
            </p:cNvPr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>
              <a:extLst>
                <a:ext uri="{FF2B5EF4-FFF2-40B4-BE49-F238E27FC236}">
                  <a16:creationId xmlns:a16="http://schemas.microsoft.com/office/drawing/2014/main" id="{350FBB38-D841-BB79-8C04-AB30542E4480}"/>
                </a:ext>
              </a:extLst>
            </p:cNvPr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>
              <a:extLst>
                <a:ext uri="{FF2B5EF4-FFF2-40B4-BE49-F238E27FC236}">
                  <a16:creationId xmlns:a16="http://schemas.microsoft.com/office/drawing/2014/main" id="{7BFF1477-35AE-7E6F-A164-44EA153CE89B}"/>
                </a:ext>
              </a:extLst>
            </p:cNvPr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>
              <a:extLst>
                <a:ext uri="{FF2B5EF4-FFF2-40B4-BE49-F238E27FC236}">
                  <a16:creationId xmlns:a16="http://schemas.microsoft.com/office/drawing/2014/main" id="{D55500E3-7E1B-A829-258F-7163A2D4A80C}"/>
                </a:ext>
              </a:extLst>
            </p:cNvPr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>
              <a:extLst>
                <a:ext uri="{FF2B5EF4-FFF2-40B4-BE49-F238E27FC236}">
                  <a16:creationId xmlns:a16="http://schemas.microsoft.com/office/drawing/2014/main" id="{3E9FFC5A-8B25-473D-3053-79CF0C3FE6CE}"/>
                </a:ext>
              </a:extLst>
            </p:cNvPr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77401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BA3ACB25-E6C4-D7F2-7FD5-5BCAD45A91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EEF26E3D-998C-EC89-C912-46EA0709A5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JAC</a:t>
            </a:r>
            <a:r>
              <a:rPr lang="en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OCO</a:t>
            </a:r>
            <a:r>
              <a:rPr lang="en" dirty="0"/>
              <a:t> 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3" name="Immagine 2" descr="Immagine che contiene testo, linea, schermata, Diagramma&#10;&#10;Descrizione generata automaticamente">
            <a:extLst>
              <a:ext uri="{FF2B5EF4-FFF2-40B4-BE49-F238E27FC236}">
                <a16:creationId xmlns:a16="http://schemas.microsoft.com/office/drawing/2014/main" id="{34A21895-FB26-BEB9-2A77-1479B3B1F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826" y="1136742"/>
            <a:ext cx="7772400" cy="3124821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BBA0B6D1-13D0-9215-95D7-1371E3A662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498" y="622981"/>
            <a:ext cx="258956" cy="25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0620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715D262C-6C0C-F1A3-4750-1C376F20DB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testo, linea, schermata, numero&#10;&#10;Descrizione generata automaticamente">
            <a:extLst>
              <a:ext uri="{FF2B5EF4-FFF2-40B4-BE49-F238E27FC236}">
                <a16:creationId xmlns:a16="http://schemas.microsoft.com/office/drawing/2014/main" id="{BE61186C-2723-DD46-8C4F-0D54ED0F20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000" y="1017725"/>
            <a:ext cx="7425813" cy="3359750"/>
          </a:xfrm>
          <a:prstGeom prst="rect">
            <a:avLst/>
          </a:prstGeom>
        </p:spPr>
      </p:pic>
      <p:sp>
        <p:nvSpPr>
          <p:cNvPr id="9" name="Google Shape;1287;p32">
            <a:extLst>
              <a:ext uri="{FF2B5EF4-FFF2-40B4-BE49-F238E27FC236}">
                <a16:creationId xmlns:a16="http://schemas.microsoft.com/office/drawing/2014/main" id="{FB99E55F-C9A7-C6BD-AA4A-0130B2EEA1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JAC</a:t>
            </a:r>
            <a:r>
              <a:rPr lang="en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OCO</a:t>
            </a:r>
            <a:r>
              <a:rPr lang="en" dirty="0"/>
              <a:t> 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F2D05488-83B6-BF60-E9FB-F310422ED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8498" y="622981"/>
            <a:ext cx="258956" cy="258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8670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6" name="Google Shape;1456;p3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GITHUB </a:t>
            </a:r>
            <a:r>
              <a:rPr lang="it-IT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COPILOT</a:t>
            </a:r>
            <a:br>
              <a:rPr lang="it-IT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</a:br>
            <a:br>
              <a:rPr lang="it-IT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</a:br>
            <a:r>
              <a:rPr lang="it-IT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V</a:t>
            </a:r>
            <a:r>
              <a:rPr lang="it-IT" dirty="0"/>
              <a:t>S</a:t>
            </a:r>
          </a:p>
        </p:txBody>
      </p:sp>
      <p:pic>
        <p:nvPicPr>
          <p:cNvPr id="1463" name="Google Shape;1463;p37"/>
          <p:cNvPicPr preferRelativeResize="0"/>
          <p:nvPr/>
        </p:nvPicPr>
        <p:blipFill rotWithShape="1">
          <a:blip r:embed="rId3">
            <a:alphaModFix/>
          </a:blip>
          <a:srcRect l="21845" r="21851"/>
          <a:stretch/>
        </p:blipFill>
        <p:spPr>
          <a:xfrm>
            <a:off x="1693668" y="1492678"/>
            <a:ext cx="2603030" cy="2443491"/>
          </a:xfrm>
          <a:prstGeom prst="ellipse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6" name="Immagine 5" descr="Immagine che contiene Elementi grafici, logo, design&#10;&#10;Descrizione generata automaticamente">
            <a:extLst>
              <a:ext uri="{FF2B5EF4-FFF2-40B4-BE49-F238E27FC236}">
                <a16:creationId xmlns:a16="http://schemas.microsoft.com/office/drawing/2014/main" id="{556A4892-9DB9-6026-56CE-41C034A912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47303" y="1824653"/>
            <a:ext cx="3340510" cy="177954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>
          <a:extLst>
            <a:ext uri="{FF2B5EF4-FFF2-40B4-BE49-F238E27FC236}">
              <a16:creationId xmlns:a16="http://schemas.microsoft.com/office/drawing/2014/main" id="{1C780166-DF45-85A5-AB01-771AE6256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0">
            <a:extLst>
              <a:ext uri="{FF2B5EF4-FFF2-40B4-BE49-F238E27FC236}">
                <a16:creationId xmlns:a16="http://schemas.microsoft.com/office/drawing/2014/main" id="{D2EAA9BB-CCC7-F3C3-E7F5-F8ABF0ECE5B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7450" y="1748307"/>
            <a:ext cx="6004800" cy="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Condensed"/>
                <a:ea typeface="Barlow Condensed"/>
                <a:cs typeface="Barlow Condensed"/>
                <a:sym typeface="Barlow Condensed"/>
              </a:rPr>
              <a:t>MUTATION </a:t>
            </a:r>
            <a:r>
              <a:rPr lang="en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TESTING</a:t>
            </a:r>
            <a:br>
              <a:rPr lang="en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</a:br>
            <a:endParaRPr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151" name="Google Shape;1151;p30">
            <a:extLst>
              <a:ext uri="{FF2B5EF4-FFF2-40B4-BE49-F238E27FC236}">
                <a16:creationId xmlns:a16="http://schemas.microsoft.com/office/drawing/2014/main" id="{8D58FF41-ECEB-33D4-4CB1-60D66C90CAE5}"/>
              </a:ext>
            </a:extLst>
          </p:cNvPr>
          <p:cNvCxnSpPr>
            <a:cxnSpLocks/>
          </p:cNvCxnSpPr>
          <p:nvPr/>
        </p:nvCxnSpPr>
        <p:spPr>
          <a:xfrm>
            <a:off x="3953225" y="3146807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2" name="Google Shape;1152;p30">
            <a:extLst>
              <a:ext uri="{FF2B5EF4-FFF2-40B4-BE49-F238E27FC236}">
                <a16:creationId xmlns:a16="http://schemas.microsoft.com/office/drawing/2014/main" id="{5AB7C429-09A8-84BA-6CA4-FF79F404ED45}"/>
              </a:ext>
            </a:extLst>
          </p:cNvPr>
          <p:cNvGrpSpPr/>
          <p:nvPr/>
        </p:nvGrpSpPr>
        <p:grpSpPr>
          <a:xfrm>
            <a:off x="4522375" y="4341025"/>
            <a:ext cx="315575" cy="366750"/>
            <a:chOff x="8558925" y="4522650"/>
            <a:chExt cx="315575" cy="366750"/>
          </a:xfrm>
        </p:grpSpPr>
        <p:grpSp>
          <p:nvGrpSpPr>
            <p:cNvPr id="1153" name="Google Shape;1153;p30">
              <a:extLst>
                <a:ext uri="{FF2B5EF4-FFF2-40B4-BE49-F238E27FC236}">
                  <a16:creationId xmlns:a16="http://schemas.microsoft.com/office/drawing/2014/main" id="{C4AC358B-2813-CCA9-F9E9-FCE6023290CB}"/>
                </a:ext>
              </a:extLst>
            </p:cNvPr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154" name="Google Shape;1154;p30">
                <a:extLst>
                  <a:ext uri="{FF2B5EF4-FFF2-40B4-BE49-F238E27FC236}">
                    <a16:creationId xmlns:a16="http://schemas.microsoft.com/office/drawing/2014/main" id="{EC036121-19B3-21D9-BFFA-2344ADE71022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0">
                <a:extLst>
                  <a:ext uri="{FF2B5EF4-FFF2-40B4-BE49-F238E27FC236}">
                    <a16:creationId xmlns:a16="http://schemas.microsoft.com/office/drawing/2014/main" id="{52892B31-A544-CF52-565A-5BFD2860DAEC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30">
              <a:extLst>
                <a:ext uri="{FF2B5EF4-FFF2-40B4-BE49-F238E27FC236}">
                  <a16:creationId xmlns:a16="http://schemas.microsoft.com/office/drawing/2014/main" id="{CE37E1F3-4D3A-18FB-FB44-B2EEA8FFBFB5}"/>
                </a:ext>
              </a:extLst>
            </p:cNvPr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157" name="Google Shape;1157;p30">
                <a:extLst>
                  <a:ext uri="{FF2B5EF4-FFF2-40B4-BE49-F238E27FC236}">
                    <a16:creationId xmlns:a16="http://schemas.microsoft.com/office/drawing/2014/main" id="{B7E56128-94DB-5C2E-6A4A-1B02B0A48F94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0">
                <a:extLst>
                  <a:ext uri="{FF2B5EF4-FFF2-40B4-BE49-F238E27FC236}">
                    <a16:creationId xmlns:a16="http://schemas.microsoft.com/office/drawing/2014/main" id="{0EA61E7D-FAF7-66D0-BB18-DBFBD14B4921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30">
              <a:extLst>
                <a:ext uri="{FF2B5EF4-FFF2-40B4-BE49-F238E27FC236}">
                  <a16:creationId xmlns:a16="http://schemas.microsoft.com/office/drawing/2014/main" id="{2CE8C071-67AC-880C-CF01-0C4CE996DBB5}"/>
                </a:ext>
              </a:extLst>
            </p:cNvPr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160" name="Google Shape;1160;p30">
                <a:extLst>
                  <a:ext uri="{FF2B5EF4-FFF2-40B4-BE49-F238E27FC236}">
                    <a16:creationId xmlns:a16="http://schemas.microsoft.com/office/drawing/2014/main" id="{F0C91021-73CF-2210-1225-2B9DFB874F92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0">
                <a:extLst>
                  <a:ext uri="{FF2B5EF4-FFF2-40B4-BE49-F238E27FC236}">
                    <a16:creationId xmlns:a16="http://schemas.microsoft.com/office/drawing/2014/main" id="{F2F2044C-6593-510B-8A89-F6BE3ADA31C5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0">
            <a:extLst>
              <a:ext uri="{FF2B5EF4-FFF2-40B4-BE49-F238E27FC236}">
                <a16:creationId xmlns:a16="http://schemas.microsoft.com/office/drawing/2014/main" id="{126C87B1-FACC-1817-B256-FD4FA63945F7}"/>
              </a:ext>
            </a:extLst>
          </p:cNvPr>
          <p:cNvGrpSpPr/>
          <p:nvPr/>
        </p:nvGrpSpPr>
        <p:grpSpPr>
          <a:xfrm>
            <a:off x="7732699" y="299993"/>
            <a:ext cx="438754" cy="772904"/>
            <a:chOff x="4950175" y="2998438"/>
            <a:chExt cx="88725" cy="156300"/>
          </a:xfrm>
        </p:grpSpPr>
        <p:sp>
          <p:nvSpPr>
            <p:cNvPr id="1163" name="Google Shape;1163;p30">
              <a:extLst>
                <a:ext uri="{FF2B5EF4-FFF2-40B4-BE49-F238E27FC236}">
                  <a16:creationId xmlns:a16="http://schemas.microsoft.com/office/drawing/2014/main" id="{A8ED68EE-4110-583A-89AB-64594249830B}"/>
                </a:ext>
              </a:extLst>
            </p:cNvPr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0">
              <a:extLst>
                <a:ext uri="{FF2B5EF4-FFF2-40B4-BE49-F238E27FC236}">
                  <a16:creationId xmlns:a16="http://schemas.microsoft.com/office/drawing/2014/main" id="{50E056F1-CD5C-19D7-27A2-F5E425EC6572}"/>
                </a:ext>
              </a:extLst>
            </p:cNvPr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0">
              <a:extLst>
                <a:ext uri="{FF2B5EF4-FFF2-40B4-BE49-F238E27FC236}">
                  <a16:creationId xmlns:a16="http://schemas.microsoft.com/office/drawing/2014/main" id="{004289AA-5636-A01A-11A0-A055797AD3B7}"/>
                </a:ext>
              </a:extLst>
            </p:cNvPr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>
              <a:extLst>
                <a:ext uri="{FF2B5EF4-FFF2-40B4-BE49-F238E27FC236}">
                  <a16:creationId xmlns:a16="http://schemas.microsoft.com/office/drawing/2014/main" id="{1CF42CAD-1ACD-9A93-B33A-3903554BD90F}"/>
                </a:ext>
              </a:extLst>
            </p:cNvPr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>
              <a:extLst>
                <a:ext uri="{FF2B5EF4-FFF2-40B4-BE49-F238E27FC236}">
                  <a16:creationId xmlns:a16="http://schemas.microsoft.com/office/drawing/2014/main" id="{2323454F-C93C-5477-C35E-F2778571FCE2}"/>
                </a:ext>
              </a:extLst>
            </p:cNvPr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>
              <a:extLst>
                <a:ext uri="{FF2B5EF4-FFF2-40B4-BE49-F238E27FC236}">
                  <a16:creationId xmlns:a16="http://schemas.microsoft.com/office/drawing/2014/main" id="{E4FF6352-E556-9F8A-C4CF-E0CEB63B2869}"/>
                </a:ext>
              </a:extLst>
            </p:cNvPr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>
              <a:extLst>
                <a:ext uri="{FF2B5EF4-FFF2-40B4-BE49-F238E27FC236}">
                  <a16:creationId xmlns:a16="http://schemas.microsoft.com/office/drawing/2014/main" id="{3CAE39A7-BC2E-B459-10F2-71E8558B7B8D}"/>
                </a:ext>
              </a:extLst>
            </p:cNvPr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>
              <a:extLst>
                <a:ext uri="{FF2B5EF4-FFF2-40B4-BE49-F238E27FC236}">
                  <a16:creationId xmlns:a16="http://schemas.microsoft.com/office/drawing/2014/main" id="{D026B54D-A394-9E01-8F7E-B2B020C4B69D}"/>
                </a:ext>
              </a:extLst>
            </p:cNvPr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>
              <a:extLst>
                <a:ext uri="{FF2B5EF4-FFF2-40B4-BE49-F238E27FC236}">
                  <a16:creationId xmlns:a16="http://schemas.microsoft.com/office/drawing/2014/main" id="{4612C544-57C0-DB21-8584-F03B4A1D7043}"/>
                </a:ext>
              </a:extLst>
            </p:cNvPr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>
              <a:extLst>
                <a:ext uri="{FF2B5EF4-FFF2-40B4-BE49-F238E27FC236}">
                  <a16:creationId xmlns:a16="http://schemas.microsoft.com/office/drawing/2014/main" id="{B6E605A5-4359-6590-1325-CE89B10E79EF}"/>
                </a:ext>
              </a:extLst>
            </p:cNvPr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>
              <a:extLst>
                <a:ext uri="{FF2B5EF4-FFF2-40B4-BE49-F238E27FC236}">
                  <a16:creationId xmlns:a16="http://schemas.microsoft.com/office/drawing/2014/main" id="{46DF85A2-1F01-0EBE-4EB0-5733F7006323}"/>
                </a:ext>
              </a:extLst>
            </p:cNvPr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>
              <a:extLst>
                <a:ext uri="{FF2B5EF4-FFF2-40B4-BE49-F238E27FC236}">
                  <a16:creationId xmlns:a16="http://schemas.microsoft.com/office/drawing/2014/main" id="{C2FBFA80-D416-D811-9F27-BB9266C828F8}"/>
                </a:ext>
              </a:extLst>
            </p:cNvPr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>
              <a:extLst>
                <a:ext uri="{FF2B5EF4-FFF2-40B4-BE49-F238E27FC236}">
                  <a16:creationId xmlns:a16="http://schemas.microsoft.com/office/drawing/2014/main" id="{F7C04AE8-6B45-E2D9-9407-5137C7F8A979}"/>
                </a:ext>
              </a:extLst>
            </p:cNvPr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>
              <a:extLst>
                <a:ext uri="{FF2B5EF4-FFF2-40B4-BE49-F238E27FC236}">
                  <a16:creationId xmlns:a16="http://schemas.microsoft.com/office/drawing/2014/main" id="{B274281E-0D59-8DB8-7455-6B28B9039737}"/>
                </a:ext>
              </a:extLst>
            </p:cNvPr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>
              <a:extLst>
                <a:ext uri="{FF2B5EF4-FFF2-40B4-BE49-F238E27FC236}">
                  <a16:creationId xmlns:a16="http://schemas.microsoft.com/office/drawing/2014/main" id="{42FBC527-39AB-64FD-E408-9CD73DF7FFD7}"/>
                </a:ext>
              </a:extLst>
            </p:cNvPr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>
              <a:extLst>
                <a:ext uri="{FF2B5EF4-FFF2-40B4-BE49-F238E27FC236}">
                  <a16:creationId xmlns:a16="http://schemas.microsoft.com/office/drawing/2014/main" id="{B9ACC97D-5915-2B7D-2E8C-8CA53DA9D0DF}"/>
                </a:ext>
              </a:extLst>
            </p:cNvPr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>
              <a:extLst>
                <a:ext uri="{FF2B5EF4-FFF2-40B4-BE49-F238E27FC236}">
                  <a16:creationId xmlns:a16="http://schemas.microsoft.com/office/drawing/2014/main" id="{9556923D-8E68-DF2F-5890-B8977A4F92BF}"/>
                </a:ext>
              </a:extLst>
            </p:cNvPr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>
              <a:extLst>
                <a:ext uri="{FF2B5EF4-FFF2-40B4-BE49-F238E27FC236}">
                  <a16:creationId xmlns:a16="http://schemas.microsoft.com/office/drawing/2014/main" id="{9162C19B-5F48-9C67-3ABD-70395B0951FA}"/>
                </a:ext>
              </a:extLst>
            </p:cNvPr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>
              <a:extLst>
                <a:ext uri="{FF2B5EF4-FFF2-40B4-BE49-F238E27FC236}">
                  <a16:creationId xmlns:a16="http://schemas.microsoft.com/office/drawing/2014/main" id="{EB5295ED-9E32-7AC2-098F-66F9080EAB05}"/>
                </a:ext>
              </a:extLst>
            </p:cNvPr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>
              <a:extLst>
                <a:ext uri="{FF2B5EF4-FFF2-40B4-BE49-F238E27FC236}">
                  <a16:creationId xmlns:a16="http://schemas.microsoft.com/office/drawing/2014/main" id="{737FD40B-9272-CF05-A0BA-A1E0D0B79A6E}"/>
                </a:ext>
              </a:extLst>
            </p:cNvPr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>
              <a:extLst>
                <a:ext uri="{FF2B5EF4-FFF2-40B4-BE49-F238E27FC236}">
                  <a16:creationId xmlns:a16="http://schemas.microsoft.com/office/drawing/2014/main" id="{505CA697-22A3-1663-8729-6E6620138EF0}"/>
                </a:ext>
              </a:extLst>
            </p:cNvPr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>
              <a:extLst>
                <a:ext uri="{FF2B5EF4-FFF2-40B4-BE49-F238E27FC236}">
                  <a16:creationId xmlns:a16="http://schemas.microsoft.com/office/drawing/2014/main" id="{763A8482-3B6A-FE11-1D2C-0F18210F9273}"/>
                </a:ext>
              </a:extLst>
            </p:cNvPr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>
              <a:extLst>
                <a:ext uri="{FF2B5EF4-FFF2-40B4-BE49-F238E27FC236}">
                  <a16:creationId xmlns:a16="http://schemas.microsoft.com/office/drawing/2014/main" id="{DE7CD96F-26A7-76DB-7D03-44C5E0E939C8}"/>
                </a:ext>
              </a:extLst>
            </p:cNvPr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>
              <a:extLst>
                <a:ext uri="{FF2B5EF4-FFF2-40B4-BE49-F238E27FC236}">
                  <a16:creationId xmlns:a16="http://schemas.microsoft.com/office/drawing/2014/main" id="{D2AFB131-FAB1-C6CF-BF8C-6347572DBA27}"/>
                </a:ext>
              </a:extLst>
            </p:cNvPr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>
              <a:extLst>
                <a:ext uri="{FF2B5EF4-FFF2-40B4-BE49-F238E27FC236}">
                  <a16:creationId xmlns:a16="http://schemas.microsoft.com/office/drawing/2014/main" id="{AB435F54-A986-AD7C-D5C9-C0BC5341AA91}"/>
                </a:ext>
              </a:extLst>
            </p:cNvPr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>
              <a:extLst>
                <a:ext uri="{FF2B5EF4-FFF2-40B4-BE49-F238E27FC236}">
                  <a16:creationId xmlns:a16="http://schemas.microsoft.com/office/drawing/2014/main" id="{5A556A73-7F5F-BE69-B2F3-268B27A1F76D}"/>
                </a:ext>
              </a:extLst>
            </p:cNvPr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>
              <a:extLst>
                <a:ext uri="{FF2B5EF4-FFF2-40B4-BE49-F238E27FC236}">
                  <a16:creationId xmlns:a16="http://schemas.microsoft.com/office/drawing/2014/main" id="{AAE274E0-2654-F547-76AC-35A6452273AB}"/>
                </a:ext>
              </a:extLst>
            </p:cNvPr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>
              <a:extLst>
                <a:ext uri="{FF2B5EF4-FFF2-40B4-BE49-F238E27FC236}">
                  <a16:creationId xmlns:a16="http://schemas.microsoft.com/office/drawing/2014/main" id="{A5AEB3B5-21AA-2815-4E01-C311FDF185D8}"/>
                </a:ext>
              </a:extLst>
            </p:cNvPr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>
              <a:extLst>
                <a:ext uri="{FF2B5EF4-FFF2-40B4-BE49-F238E27FC236}">
                  <a16:creationId xmlns:a16="http://schemas.microsoft.com/office/drawing/2014/main" id="{C58F16EA-B27A-4F5F-0DB3-EAC5A740AA91}"/>
                </a:ext>
              </a:extLst>
            </p:cNvPr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>
              <a:extLst>
                <a:ext uri="{FF2B5EF4-FFF2-40B4-BE49-F238E27FC236}">
                  <a16:creationId xmlns:a16="http://schemas.microsoft.com/office/drawing/2014/main" id="{F363F2AB-F3C2-E3A7-D89B-BA0F91C744A9}"/>
                </a:ext>
              </a:extLst>
            </p:cNvPr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>
              <a:extLst>
                <a:ext uri="{FF2B5EF4-FFF2-40B4-BE49-F238E27FC236}">
                  <a16:creationId xmlns:a16="http://schemas.microsoft.com/office/drawing/2014/main" id="{ACC5DAB1-24A7-927D-F3C2-C0AA34B0E43E}"/>
                </a:ext>
              </a:extLst>
            </p:cNvPr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>
              <a:extLst>
                <a:ext uri="{FF2B5EF4-FFF2-40B4-BE49-F238E27FC236}">
                  <a16:creationId xmlns:a16="http://schemas.microsoft.com/office/drawing/2014/main" id="{E22E6597-D947-FC43-5E3D-3C0497B42AE1}"/>
                </a:ext>
              </a:extLst>
            </p:cNvPr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>
              <a:extLst>
                <a:ext uri="{FF2B5EF4-FFF2-40B4-BE49-F238E27FC236}">
                  <a16:creationId xmlns:a16="http://schemas.microsoft.com/office/drawing/2014/main" id="{DD57A07E-8CD7-6629-33AD-E6AC00A3629D}"/>
                </a:ext>
              </a:extLst>
            </p:cNvPr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>
              <a:extLst>
                <a:ext uri="{FF2B5EF4-FFF2-40B4-BE49-F238E27FC236}">
                  <a16:creationId xmlns:a16="http://schemas.microsoft.com/office/drawing/2014/main" id="{2B0318C8-C8E8-72FF-0943-A83E30EE0ABA}"/>
                </a:ext>
              </a:extLst>
            </p:cNvPr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>
              <a:extLst>
                <a:ext uri="{FF2B5EF4-FFF2-40B4-BE49-F238E27FC236}">
                  <a16:creationId xmlns:a16="http://schemas.microsoft.com/office/drawing/2014/main" id="{FC508096-1311-AFE8-B8A6-2618BFDA727E}"/>
                </a:ext>
              </a:extLst>
            </p:cNvPr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>
              <a:extLst>
                <a:ext uri="{FF2B5EF4-FFF2-40B4-BE49-F238E27FC236}">
                  <a16:creationId xmlns:a16="http://schemas.microsoft.com/office/drawing/2014/main" id="{B29C4CA1-DC66-ECDA-2566-B04382BADC7E}"/>
                </a:ext>
              </a:extLst>
            </p:cNvPr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0">
            <a:extLst>
              <a:ext uri="{FF2B5EF4-FFF2-40B4-BE49-F238E27FC236}">
                <a16:creationId xmlns:a16="http://schemas.microsoft.com/office/drawing/2014/main" id="{E9CD2F34-7C4E-58BB-F470-1C95BFE00A4D}"/>
              </a:ext>
            </a:extLst>
          </p:cNvPr>
          <p:cNvGrpSpPr/>
          <p:nvPr/>
        </p:nvGrpSpPr>
        <p:grpSpPr>
          <a:xfrm flipH="1">
            <a:off x="713213" y="3824384"/>
            <a:ext cx="361129" cy="3106418"/>
            <a:chOff x="6317900" y="1197313"/>
            <a:chExt cx="180700" cy="1554375"/>
          </a:xfrm>
        </p:grpSpPr>
        <p:sp>
          <p:nvSpPr>
            <p:cNvPr id="1200" name="Google Shape;1200;p30">
              <a:extLst>
                <a:ext uri="{FF2B5EF4-FFF2-40B4-BE49-F238E27FC236}">
                  <a16:creationId xmlns:a16="http://schemas.microsoft.com/office/drawing/2014/main" id="{CF8F91A1-248B-7D64-B171-1C94F23812F2}"/>
                </a:ext>
              </a:extLst>
            </p:cNvPr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>
              <a:extLst>
                <a:ext uri="{FF2B5EF4-FFF2-40B4-BE49-F238E27FC236}">
                  <a16:creationId xmlns:a16="http://schemas.microsoft.com/office/drawing/2014/main" id="{09DE2816-A3B0-BA42-5AA0-7316E335A0BE}"/>
                </a:ext>
              </a:extLst>
            </p:cNvPr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>
              <a:extLst>
                <a:ext uri="{FF2B5EF4-FFF2-40B4-BE49-F238E27FC236}">
                  <a16:creationId xmlns:a16="http://schemas.microsoft.com/office/drawing/2014/main" id="{2C45E020-135F-5C6B-2AD0-A03C03693906}"/>
                </a:ext>
              </a:extLst>
            </p:cNvPr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>
              <a:extLst>
                <a:ext uri="{FF2B5EF4-FFF2-40B4-BE49-F238E27FC236}">
                  <a16:creationId xmlns:a16="http://schemas.microsoft.com/office/drawing/2014/main" id="{BDA9DEFC-2858-20C9-16B8-7F918862F2BD}"/>
                </a:ext>
              </a:extLst>
            </p:cNvPr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>
              <a:extLst>
                <a:ext uri="{FF2B5EF4-FFF2-40B4-BE49-F238E27FC236}">
                  <a16:creationId xmlns:a16="http://schemas.microsoft.com/office/drawing/2014/main" id="{74ADA026-34A8-1209-FD29-A572C46B1826}"/>
                </a:ext>
              </a:extLst>
            </p:cNvPr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>
              <a:extLst>
                <a:ext uri="{FF2B5EF4-FFF2-40B4-BE49-F238E27FC236}">
                  <a16:creationId xmlns:a16="http://schemas.microsoft.com/office/drawing/2014/main" id="{AB376E02-3CCF-7054-E7D5-8D69DA6B1301}"/>
                </a:ext>
              </a:extLst>
            </p:cNvPr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016469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87A1EF0A-35E0-5D5E-3B39-FC22936A33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18B1F5FA-6FE3-2403-A5D0-56B1CDA4F5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PIT</a:t>
            </a:r>
            <a:r>
              <a:rPr lang="en" dirty="0" err="1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est</a:t>
            </a:r>
            <a:r>
              <a:rPr lang="en" dirty="0"/>
              <a:t>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4" name="Immagine 3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1FF2D1A-2347-A6C2-029A-F0EEF69B89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057" y="445025"/>
            <a:ext cx="528289" cy="535333"/>
          </a:xfrm>
          <a:prstGeom prst="rect">
            <a:avLst/>
          </a:prstGeom>
        </p:spPr>
      </p:pic>
      <p:pic>
        <p:nvPicPr>
          <p:cNvPr id="6" name="Immagine 5" descr="Immagine che contiene testo, schermata, linea, Carattere&#10;&#10;Descrizione generata automaticamente">
            <a:extLst>
              <a:ext uri="{FF2B5EF4-FFF2-40B4-BE49-F238E27FC236}">
                <a16:creationId xmlns:a16="http://schemas.microsoft.com/office/drawing/2014/main" id="{6A94B4D2-0528-E002-7C25-67955C9C9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00" y="1123277"/>
            <a:ext cx="7772400" cy="309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530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0"/>
          <p:cNvSpPr txBox="1">
            <a:spLocks noGrp="1"/>
          </p:cNvSpPr>
          <p:nvPr>
            <p:ph type="title"/>
          </p:nvPr>
        </p:nvSpPr>
        <p:spPr>
          <a:xfrm>
            <a:off x="1558475" y="2208654"/>
            <a:ext cx="6004800" cy="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Condensed"/>
                <a:ea typeface="Barlow Condensed"/>
                <a:cs typeface="Barlow Condensed"/>
                <a:sym typeface="Barlow Condensed"/>
              </a:rPr>
              <a:t>INTRO</a:t>
            </a:r>
            <a:r>
              <a:rPr lang="en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DUCTION</a:t>
            </a:r>
            <a:endParaRPr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151" name="Google Shape;1151;p30"/>
          <p:cNvCxnSpPr>
            <a:cxnSpLocks/>
          </p:cNvCxnSpPr>
          <p:nvPr/>
        </p:nvCxnSpPr>
        <p:spPr>
          <a:xfrm>
            <a:off x="3953225" y="3146807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2" name="Google Shape;1152;p30"/>
          <p:cNvGrpSpPr/>
          <p:nvPr/>
        </p:nvGrpSpPr>
        <p:grpSpPr>
          <a:xfrm>
            <a:off x="4522375" y="4341025"/>
            <a:ext cx="315575" cy="366750"/>
            <a:chOff x="8558925" y="4522650"/>
            <a:chExt cx="315575" cy="366750"/>
          </a:xfrm>
        </p:grpSpPr>
        <p:grpSp>
          <p:nvGrpSpPr>
            <p:cNvPr id="1153" name="Google Shape;1153;p30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154" name="Google Shape;1154;p3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30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157" name="Google Shape;1157;p3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30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160" name="Google Shape;1160;p30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0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0"/>
          <p:cNvGrpSpPr/>
          <p:nvPr/>
        </p:nvGrpSpPr>
        <p:grpSpPr>
          <a:xfrm>
            <a:off x="7732699" y="299993"/>
            <a:ext cx="438754" cy="772904"/>
            <a:chOff x="4950175" y="2998438"/>
            <a:chExt cx="88725" cy="156300"/>
          </a:xfrm>
        </p:grpSpPr>
        <p:sp>
          <p:nvSpPr>
            <p:cNvPr id="1163" name="Google Shape;1163;p30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0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0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0"/>
          <p:cNvGrpSpPr/>
          <p:nvPr/>
        </p:nvGrpSpPr>
        <p:grpSpPr>
          <a:xfrm flipH="1">
            <a:off x="713213" y="3824384"/>
            <a:ext cx="361129" cy="3106418"/>
            <a:chOff x="6317900" y="1197313"/>
            <a:chExt cx="180700" cy="1554375"/>
          </a:xfrm>
        </p:grpSpPr>
        <p:sp>
          <p:nvSpPr>
            <p:cNvPr id="1200" name="Google Shape;1200;p30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29E649F3-082B-3B82-D8DE-1F43E58E6D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DE0F90DC-106E-E7EC-DE75-94AB29F582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PIT</a:t>
            </a:r>
            <a:r>
              <a:rPr lang="en" dirty="0" err="1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est</a:t>
            </a:r>
            <a:r>
              <a:rPr lang="en" dirty="0"/>
              <a:t>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4" name="Immagine 3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5B471EAD-4280-A30D-5162-14245E3F20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7057" y="445025"/>
            <a:ext cx="528289" cy="535333"/>
          </a:xfrm>
          <a:prstGeom prst="rect">
            <a:avLst/>
          </a:prstGeom>
        </p:spPr>
      </p:pic>
      <p:pic>
        <p:nvPicPr>
          <p:cNvPr id="3" name="Immagine 2" descr="Immagine che contiene testo, schermata, Carattere, linea&#10;&#10;Descrizione generata automaticamente">
            <a:extLst>
              <a:ext uri="{FF2B5EF4-FFF2-40B4-BE49-F238E27FC236}">
                <a16:creationId xmlns:a16="http://schemas.microsoft.com/office/drawing/2014/main" id="{D0A279ED-A807-A80C-3192-7EBD0C49AF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0000" y="980358"/>
            <a:ext cx="7772400" cy="3499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3053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>
          <a:extLst>
            <a:ext uri="{FF2B5EF4-FFF2-40B4-BE49-F238E27FC236}">
              <a16:creationId xmlns:a16="http://schemas.microsoft.com/office/drawing/2014/main" id="{8605F4B3-C542-358A-6DB5-E870191C6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0">
            <a:extLst>
              <a:ext uri="{FF2B5EF4-FFF2-40B4-BE49-F238E27FC236}">
                <a16:creationId xmlns:a16="http://schemas.microsoft.com/office/drawing/2014/main" id="{7C23D718-9043-EFF6-4D57-07627AEDA4B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7450" y="1748307"/>
            <a:ext cx="6004800" cy="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>
                <a:latin typeface="Barlow Condensed"/>
                <a:ea typeface="Barlow Condensed"/>
                <a:cs typeface="Barlow Condensed"/>
                <a:sym typeface="Barlow Condensed"/>
              </a:rPr>
              <a:t>Automatic</a:t>
            </a:r>
            <a:r>
              <a:rPr lang="it-IT" dirty="0">
                <a:latin typeface="Barlow Condensed"/>
                <a:ea typeface="Barlow Condensed"/>
                <a:cs typeface="Barlow Condensed"/>
                <a:sym typeface="Barlow Condensed"/>
              </a:rPr>
              <a:t> Test Case</a:t>
            </a:r>
            <a:br>
              <a:rPr lang="it-IT" dirty="0"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lang="it-IT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Generation</a:t>
            </a:r>
            <a:br>
              <a:rPr lang="it-IT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</a:br>
            <a:endParaRPr lang="it-IT"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151" name="Google Shape;1151;p30">
            <a:extLst>
              <a:ext uri="{FF2B5EF4-FFF2-40B4-BE49-F238E27FC236}">
                <a16:creationId xmlns:a16="http://schemas.microsoft.com/office/drawing/2014/main" id="{73F9E3D4-EF23-6B25-D079-FF26612704A6}"/>
              </a:ext>
            </a:extLst>
          </p:cNvPr>
          <p:cNvCxnSpPr>
            <a:cxnSpLocks/>
          </p:cNvCxnSpPr>
          <p:nvPr/>
        </p:nvCxnSpPr>
        <p:spPr>
          <a:xfrm>
            <a:off x="3953225" y="3146807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2" name="Google Shape;1152;p30">
            <a:extLst>
              <a:ext uri="{FF2B5EF4-FFF2-40B4-BE49-F238E27FC236}">
                <a16:creationId xmlns:a16="http://schemas.microsoft.com/office/drawing/2014/main" id="{3B3B3EC5-D877-336F-3942-1C386D7C7720}"/>
              </a:ext>
            </a:extLst>
          </p:cNvPr>
          <p:cNvGrpSpPr/>
          <p:nvPr/>
        </p:nvGrpSpPr>
        <p:grpSpPr>
          <a:xfrm>
            <a:off x="4522375" y="4341025"/>
            <a:ext cx="315575" cy="366750"/>
            <a:chOff x="8558925" y="4522650"/>
            <a:chExt cx="315575" cy="366750"/>
          </a:xfrm>
        </p:grpSpPr>
        <p:grpSp>
          <p:nvGrpSpPr>
            <p:cNvPr id="1153" name="Google Shape;1153;p30">
              <a:extLst>
                <a:ext uri="{FF2B5EF4-FFF2-40B4-BE49-F238E27FC236}">
                  <a16:creationId xmlns:a16="http://schemas.microsoft.com/office/drawing/2014/main" id="{C8019660-BA57-389A-5F5B-040ED7C53ABF}"/>
                </a:ext>
              </a:extLst>
            </p:cNvPr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154" name="Google Shape;1154;p30">
                <a:extLst>
                  <a:ext uri="{FF2B5EF4-FFF2-40B4-BE49-F238E27FC236}">
                    <a16:creationId xmlns:a16="http://schemas.microsoft.com/office/drawing/2014/main" id="{F6E79B8E-41CB-EA05-D01B-C4EEA19F3B08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0">
                <a:extLst>
                  <a:ext uri="{FF2B5EF4-FFF2-40B4-BE49-F238E27FC236}">
                    <a16:creationId xmlns:a16="http://schemas.microsoft.com/office/drawing/2014/main" id="{D1B5391C-AE8F-53DC-736D-6482B5F248C3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30">
              <a:extLst>
                <a:ext uri="{FF2B5EF4-FFF2-40B4-BE49-F238E27FC236}">
                  <a16:creationId xmlns:a16="http://schemas.microsoft.com/office/drawing/2014/main" id="{79FB1819-0D06-DF21-59E4-54515AE3E1AD}"/>
                </a:ext>
              </a:extLst>
            </p:cNvPr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157" name="Google Shape;1157;p30">
                <a:extLst>
                  <a:ext uri="{FF2B5EF4-FFF2-40B4-BE49-F238E27FC236}">
                    <a16:creationId xmlns:a16="http://schemas.microsoft.com/office/drawing/2014/main" id="{6A2FD8AF-65B4-1554-D891-81B88E90CA71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0">
                <a:extLst>
                  <a:ext uri="{FF2B5EF4-FFF2-40B4-BE49-F238E27FC236}">
                    <a16:creationId xmlns:a16="http://schemas.microsoft.com/office/drawing/2014/main" id="{D7BC1039-D76D-E65C-E9B1-B7E3D6CB97AD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30">
              <a:extLst>
                <a:ext uri="{FF2B5EF4-FFF2-40B4-BE49-F238E27FC236}">
                  <a16:creationId xmlns:a16="http://schemas.microsoft.com/office/drawing/2014/main" id="{E9511C6B-E693-965F-9434-8655222B5FEA}"/>
                </a:ext>
              </a:extLst>
            </p:cNvPr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160" name="Google Shape;1160;p30">
                <a:extLst>
                  <a:ext uri="{FF2B5EF4-FFF2-40B4-BE49-F238E27FC236}">
                    <a16:creationId xmlns:a16="http://schemas.microsoft.com/office/drawing/2014/main" id="{CBA7AEF8-45A9-B8E5-34F0-6703D34EB27C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0">
                <a:extLst>
                  <a:ext uri="{FF2B5EF4-FFF2-40B4-BE49-F238E27FC236}">
                    <a16:creationId xmlns:a16="http://schemas.microsoft.com/office/drawing/2014/main" id="{4AC59E6F-267E-56B8-67E5-69E905FD677F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0">
            <a:extLst>
              <a:ext uri="{FF2B5EF4-FFF2-40B4-BE49-F238E27FC236}">
                <a16:creationId xmlns:a16="http://schemas.microsoft.com/office/drawing/2014/main" id="{E26F74B0-99EA-9D2C-51A3-3AAA69EB398C}"/>
              </a:ext>
            </a:extLst>
          </p:cNvPr>
          <p:cNvGrpSpPr/>
          <p:nvPr/>
        </p:nvGrpSpPr>
        <p:grpSpPr>
          <a:xfrm>
            <a:off x="7732699" y="299993"/>
            <a:ext cx="438754" cy="772904"/>
            <a:chOff x="4950175" y="2998438"/>
            <a:chExt cx="88725" cy="156300"/>
          </a:xfrm>
        </p:grpSpPr>
        <p:sp>
          <p:nvSpPr>
            <p:cNvPr id="1163" name="Google Shape;1163;p30">
              <a:extLst>
                <a:ext uri="{FF2B5EF4-FFF2-40B4-BE49-F238E27FC236}">
                  <a16:creationId xmlns:a16="http://schemas.microsoft.com/office/drawing/2014/main" id="{77CFD4EB-B306-EF10-058F-16EABFE697BF}"/>
                </a:ext>
              </a:extLst>
            </p:cNvPr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0">
              <a:extLst>
                <a:ext uri="{FF2B5EF4-FFF2-40B4-BE49-F238E27FC236}">
                  <a16:creationId xmlns:a16="http://schemas.microsoft.com/office/drawing/2014/main" id="{EBBFC57A-B6A5-BE5E-FB72-366FA3B08949}"/>
                </a:ext>
              </a:extLst>
            </p:cNvPr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0">
              <a:extLst>
                <a:ext uri="{FF2B5EF4-FFF2-40B4-BE49-F238E27FC236}">
                  <a16:creationId xmlns:a16="http://schemas.microsoft.com/office/drawing/2014/main" id="{4B9E1D18-54A8-38A7-C3AD-753F201CC17B}"/>
                </a:ext>
              </a:extLst>
            </p:cNvPr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>
              <a:extLst>
                <a:ext uri="{FF2B5EF4-FFF2-40B4-BE49-F238E27FC236}">
                  <a16:creationId xmlns:a16="http://schemas.microsoft.com/office/drawing/2014/main" id="{9DA3D9DE-4B7D-6645-BA3B-7AD0E2F303C0}"/>
                </a:ext>
              </a:extLst>
            </p:cNvPr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>
              <a:extLst>
                <a:ext uri="{FF2B5EF4-FFF2-40B4-BE49-F238E27FC236}">
                  <a16:creationId xmlns:a16="http://schemas.microsoft.com/office/drawing/2014/main" id="{F1EF5ED2-B467-10A6-B358-727FBCA66D7A}"/>
                </a:ext>
              </a:extLst>
            </p:cNvPr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>
              <a:extLst>
                <a:ext uri="{FF2B5EF4-FFF2-40B4-BE49-F238E27FC236}">
                  <a16:creationId xmlns:a16="http://schemas.microsoft.com/office/drawing/2014/main" id="{77EB1D70-D2F5-A3A2-9AEB-930D39B52BDB}"/>
                </a:ext>
              </a:extLst>
            </p:cNvPr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>
              <a:extLst>
                <a:ext uri="{FF2B5EF4-FFF2-40B4-BE49-F238E27FC236}">
                  <a16:creationId xmlns:a16="http://schemas.microsoft.com/office/drawing/2014/main" id="{F84FD130-A0BA-E4D7-87BE-91788116FEFE}"/>
                </a:ext>
              </a:extLst>
            </p:cNvPr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>
              <a:extLst>
                <a:ext uri="{FF2B5EF4-FFF2-40B4-BE49-F238E27FC236}">
                  <a16:creationId xmlns:a16="http://schemas.microsoft.com/office/drawing/2014/main" id="{E8EA5E54-E7A3-7D14-44A3-95F117C603B4}"/>
                </a:ext>
              </a:extLst>
            </p:cNvPr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>
              <a:extLst>
                <a:ext uri="{FF2B5EF4-FFF2-40B4-BE49-F238E27FC236}">
                  <a16:creationId xmlns:a16="http://schemas.microsoft.com/office/drawing/2014/main" id="{82D78DA9-6D35-83BA-FAEF-6D99396E1F0F}"/>
                </a:ext>
              </a:extLst>
            </p:cNvPr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>
              <a:extLst>
                <a:ext uri="{FF2B5EF4-FFF2-40B4-BE49-F238E27FC236}">
                  <a16:creationId xmlns:a16="http://schemas.microsoft.com/office/drawing/2014/main" id="{353D1A6F-067B-7D56-1888-5241E4FB0ADD}"/>
                </a:ext>
              </a:extLst>
            </p:cNvPr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>
              <a:extLst>
                <a:ext uri="{FF2B5EF4-FFF2-40B4-BE49-F238E27FC236}">
                  <a16:creationId xmlns:a16="http://schemas.microsoft.com/office/drawing/2014/main" id="{16112EEF-8996-0A1A-A853-381F64F3E207}"/>
                </a:ext>
              </a:extLst>
            </p:cNvPr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>
              <a:extLst>
                <a:ext uri="{FF2B5EF4-FFF2-40B4-BE49-F238E27FC236}">
                  <a16:creationId xmlns:a16="http://schemas.microsoft.com/office/drawing/2014/main" id="{A4285759-8951-4272-41A5-C72ACF3D9172}"/>
                </a:ext>
              </a:extLst>
            </p:cNvPr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>
              <a:extLst>
                <a:ext uri="{FF2B5EF4-FFF2-40B4-BE49-F238E27FC236}">
                  <a16:creationId xmlns:a16="http://schemas.microsoft.com/office/drawing/2014/main" id="{2E29C991-E0F6-FD1C-9628-783688601C0E}"/>
                </a:ext>
              </a:extLst>
            </p:cNvPr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>
              <a:extLst>
                <a:ext uri="{FF2B5EF4-FFF2-40B4-BE49-F238E27FC236}">
                  <a16:creationId xmlns:a16="http://schemas.microsoft.com/office/drawing/2014/main" id="{92B32160-F219-C3EB-06BA-90E9D0E0D2DF}"/>
                </a:ext>
              </a:extLst>
            </p:cNvPr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>
              <a:extLst>
                <a:ext uri="{FF2B5EF4-FFF2-40B4-BE49-F238E27FC236}">
                  <a16:creationId xmlns:a16="http://schemas.microsoft.com/office/drawing/2014/main" id="{8A18DD30-9CB5-0782-E2CF-5FC043EC6F0E}"/>
                </a:ext>
              </a:extLst>
            </p:cNvPr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>
              <a:extLst>
                <a:ext uri="{FF2B5EF4-FFF2-40B4-BE49-F238E27FC236}">
                  <a16:creationId xmlns:a16="http://schemas.microsoft.com/office/drawing/2014/main" id="{7D84F73F-282C-C4B9-DF3B-62C7F3084A22}"/>
                </a:ext>
              </a:extLst>
            </p:cNvPr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>
              <a:extLst>
                <a:ext uri="{FF2B5EF4-FFF2-40B4-BE49-F238E27FC236}">
                  <a16:creationId xmlns:a16="http://schemas.microsoft.com/office/drawing/2014/main" id="{F1846F63-3B47-03C9-DED2-9B4AAB04CDA9}"/>
                </a:ext>
              </a:extLst>
            </p:cNvPr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>
              <a:extLst>
                <a:ext uri="{FF2B5EF4-FFF2-40B4-BE49-F238E27FC236}">
                  <a16:creationId xmlns:a16="http://schemas.microsoft.com/office/drawing/2014/main" id="{17C5A325-762B-E93D-17B9-CA915E94D7E4}"/>
                </a:ext>
              </a:extLst>
            </p:cNvPr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>
              <a:extLst>
                <a:ext uri="{FF2B5EF4-FFF2-40B4-BE49-F238E27FC236}">
                  <a16:creationId xmlns:a16="http://schemas.microsoft.com/office/drawing/2014/main" id="{FA38FFC0-1B35-C605-6EC4-6E625D6606A8}"/>
                </a:ext>
              </a:extLst>
            </p:cNvPr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>
              <a:extLst>
                <a:ext uri="{FF2B5EF4-FFF2-40B4-BE49-F238E27FC236}">
                  <a16:creationId xmlns:a16="http://schemas.microsoft.com/office/drawing/2014/main" id="{41A74D4E-0473-AC09-4161-CD338179DD16}"/>
                </a:ext>
              </a:extLst>
            </p:cNvPr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>
              <a:extLst>
                <a:ext uri="{FF2B5EF4-FFF2-40B4-BE49-F238E27FC236}">
                  <a16:creationId xmlns:a16="http://schemas.microsoft.com/office/drawing/2014/main" id="{96D9BB53-46D2-DB48-2C27-E8445D2AE35D}"/>
                </a:ext>
              </a:extLst>
            </p:cNvPr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>
              <a:extLst>
                <a:ext uri="{FF2B5EF4-FFF2-40B4-BE49-F238E27FC236}">
                  <a16:creationId xmlns:a16="http://schemas.microsoft.com/office/drawing/2014/main" id="{972D4E94-B748-4A1C-DEF7-EFE868F4D462}"/>
                </a:ext>
              </a:extLst>
            </p:cNvPr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>
              <a:extLst>
                <a:ext uri="{FF2B5EF4-FFF2-40B4-BE49-F238E27FC236}">
                  <a16:creationId xmlns:a16="http://schemas.microsoft.com/office/drawing/2014/main" id="{91554398-549A-3F3D-7BD8-3BA22B501A46}"/>
                </a:ext>
              </a:extLst>
            </p:cNvPr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>
              <a:extLst>
                <a:ext uri="{FF2B5EF4-FFF2-40B4-BE49-F238E27FC236}">
                  <a16:creationId xmlns:a16="http://schemas.microsoft.com/office/drawing/2014/main" id="{4C3E16A0-50CA-8966-5BC9-7060D5B4A512}"/>
                </a:ext>
              </a:extLst>
            </p:cNvPr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>
              <a:extLst>
                <a:ext uri="{FF2B5EF4-FFF2-40B4-BE49-F238E27FC236}">
                  <a16:creationId xmlns:a16="http://schemas.microsoft.com/office/drawing/2014/main" id="{184C2EF7-D2CD-BD4B-9368-76CF65A673FC}"/>
                </a:ext>
              </a:extLst>
            </p:cNvPr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>
              <a:extLst>
                <a:ext uri="{FF2B5EF4-FFF2-40B4-BE49-F238E27FC236}">
                  <a16:creationId xmlns:a16="http://schemas.microsoft.com/office/drawing/2014/main" id="{08A99CE6-D267-A552-C8BD-1FBE1428489C}"/>
                </a:ext>
              </a:extLst>
            </p:cNvPr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>
              <a:extLst>
                <a:ext uri="{FF2B5EF4-FFF2-40B4-BE49-F238E27FC236}">
                  <a16:creationId xmlns:a16="http://schemas.microsoft.com/office/drawing/2014/main" id="{5C96D334-5B49-CC38-85A7-602A13F2EA4B}"/>
                </a:ext>
              </a:extLst>
            </p:cNvPr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>
              <a:extLst>
                <a:ext uri="{FF2B5EF4-FFF2-40B4-BE49-F238E27FC236}">
                  <a16:creationId xmlns:a16="http://schemas.microsoft.com/office/drawing/2014/main" id="{D17C1329-0FF2-C5CC-EFFC-54B6EF83CF81}"/>
                </a:ext>
              </a:extLst>
            </p:cNvPr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>
              <a:extLst>
                <a:ext uri="{FF2B5EF4-FFF2-40B4-BE49-F238E27FC236}">
                  <a16:creationId xmlns:a16="http://schemas.microsoft.com/office/drawing/2014/main" id="{958ADC65-A111-BD58-49F2-3D25B73D9791}"/>
                </a:ext>
              </a:extLst>
            </p:cNvPr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>
              <a:extLst>
                <a:ext uri="{FF2B5EF4-FFF2-40B4-BE49-F238E27FC236}">
                  <a16:creationId xmlns:a16="http://schemas.microsoft.com/office/drawing/2014/main" id="{CE2EAEC6-B5D4-60B7-6EA8-29626A665AA8}"/>
                </a:ext>
              </a:extLst>
            </p:cNvPr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>
              <a:extLst>
                <a:ext uri="{FF2B5EF4-FFF2-40B4-BE49-F238E27FC236}">
                  <a16:creationId xmlns:a16="http://schemas.microsoft.com/office/drawing/2014/main" id="{B10EEDBE-5081-C12A-6C9F-277E39420BDB}"/>
                </a:ext>
              </a:extLst>
            </p:cNvPr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>
              <a:extLst>
                <a:ext uri="{FF2B5EF4-FFF2-40B4-BE49-F238E27FC236}">
                  <a16:creationId xmlns:a16="http://schemas.microsoft.com/office/drawing/2014/main" id="{4D89D5B3-8F0F-B321-7E2C-8FBB2FD10988}"/>
                </a:ext>
              </a:extLst>
            </p:cNvPr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>
              <a:extLst>
                <a:ext uri="{FF2B5EF4-FFF2-40B4-BE49-F238E27FC236}">
                  <a16:creationId xmlns:a16="http://schemas.microsoft.com/office/drawing/2014/main" id="{0681897E-7E15-076D-6A31-1EF49C176556}"/>
                </a:ext>
              </a:extLst>
            </p:cNvPr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>
              <a:extLst>
                <a:ext uri="{FF2B5EF4-FFF2-40B4-BE49-F238E27FC236}">
                  <a16:creationId xmlns:a16="http://schemas.microsoft.com/office/drawing/2014/main" id="{8913EA6A-BCB4-8662-4EB4-FBC2DEFF9A10}"/>
                </a:ext>
              </a:extLst>
            </p:cNvPr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>
              <a:extLst>
                <a:ext uri="{FF2B5EF4-FFF2-40B4-BE49-F238E27FC236}">
                  <a16:creationId xmlns:a16="http://schemas.microsoft.com/office/drawing/2014/main" id="{DF7D46FA-F228-7495-BF4B-EF012E7A1A42}"/>
                </a:ext>
              </a:extLst>
            </p:cNvPr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>
              <a:extLst>
                <a:ext uri="{FF2B5EF4-FFF2-40B4-BE49-F238E27FC236}">
                  <a16:creationId xmlns:a16="http://schemas.microsoft.com/office/drawing/2014/main" id="{4D413B27-3805-E1E1-B6A5-0F36409FA32C}"/>
                </a:ext>
              </a:extLst>
            </p:cNvPr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0">
            <a:extLst>
              <a:ext uri="{FF2B5EF4-FFF2-40B4-BE49-F238E27FC236}">
                <a16:creationId xmlns:a16="http://schemas.microsoft.com/office/drawing/2014/main" id="{E074FDDE-1AD1-79E0-4D98-615E6DAD28F8}"/>
              </a:ext>
            </a:extLst>
          </p:cNvPr>
          <p:cNvGrpSpPr/>
          <p:nvPr/>
        </p:nvGrpSpPr>
        <p:grpSpPr>
          <a:xfrm flipH="1">
            <a:off x="713213" y="3824384"/>
            <a:ext cx="361129" cy="3106418"/>
            <a:chOff x="6317900" y="1197313"/>
            <a:chExt cx="180700" cy="1554375"/>
          </a:xfrm>
        </p:grpSpPr>
        <p:sp>
          <p:nvSpPr>
            <p:cNvPr id="1200" name="Google Shape;1200;p30">
              <a:extLst>
                <a:ext uri="{FF2B5EF4-FFF2-40B4-BE49-F238E27FC236}">
                  <a16:creationId xmlns:a16="http://schemas.microsoft.com/office/drawing/2014/main" id="{6B9B5D38-51FE-E084-18D5-9673A9EFD907}"/>
                </a:ext>
              </a:extLst>
            </p:cNvPr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>
              <a:extLst>
                <a:ext uri="{FF2B5EF4-FFF2-40B4-BE49-F238E27FC236}">
                  <a16:creationId xmlns:a16="http://schemas.microsoft.com/office/drawing/2014/main" id="{7C9071C3-5B44-1E15-9215-5D31C01361B2}"/>
                </a:ext>
              </a:extLst>
            </p:cNvPr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>
              <a:extLst>
                <a:ext uri="{FF2B5EF4-FFF2-40B4-BE49-F238E27FC236}">
                  <a16:creationId xmlns:a16="http://schemas.microsoft.com/office/drawing/2014/main" id="{E1018515-19EC-7BF4-8F2F-290B30022E88}"/>
                </a:ext>
              </a:extLst>
            </p:cNvPr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>
              <a:extLst>
                <a:ext uri="{FF2B5EF4-FFF2-40B4-BE49-F238E27FC236}">
                  <a16:creationId xmlns:a16="http://schemas.microsoft.com/office/drawing/2014/main" id="{EB859AB6-5676-AF2D-997D-3CF5838865E6}"/>
                </a:ext>
              </a:extLst>
            </p:cNvPr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>
              <a:extLst>
                <a:ext uri="{FF2B5EF4-FFF2-40B4-BE49-F238E27FC236}">
                  <a16:creationId xmlns:a16="http://schemas.microsoft.com/office/drawing/2014/main" id="{ED0C6CB2-DD16-9BC2-6B01-987F27B1F4F7}"/>
                </a:ext>
              </a:extLst>
            </p:cNvPr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>
              <a:extLst>
                <a:ext uri="{FF2B5EF4-FFF2-40B4-BE49-F238E27FC236}">
                  <a16:creationId xmlns:a16="http://schemas.microsoft.com/office/drawing/2014/main" id="{5804F6C9-25FD-A5EC-701E-8E1F151D2DD5}"/>
                </a:ext>
              </a:extLst>
            </p:cNvPr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15062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8FE5222D-A1B4-40D8-3ADC-1339C1ED1E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D61E58A7-72C6-5A24-3C50-F834ACB6608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RAND</a:t>
            </a:r>
            <a:r>
              <a:rPr lang="en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O0P</a:t>
            </a:r>
            <a:r>
              <a:rPr lang="en" dirty="0"/>
              <a:t> 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7" name="Immagine 6" descr="Immagine che contiene insetto, invertebrato&#10;&#10;Descrizione generata automaticamente">
            <a:extLst>
              <a:ext uri="{FF2B5EF4-FFF2-40B4-BE49-F238E27FC236}">
                <a16:creationId xmlns:a16="http://schemas.microsoft.com/office/drawing/2014/main" id="{83C77FDE-223D-5F67-2434-F29E597D3E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892" y="356725"/>
            <a:ext cx="838200" cy="749300"/>
          </a:xfrm>
          <a:prstGeom prst="rect">
            <a:avLst/>
          </a:prstGeom>
        </p:spPr>
      </p:pic>
      <p:pic>
        <p:nvPicPr>
          <p:cNvPr id="9" name="Immagine 8" descr="Immagine che contiene software, testo, Software multimediale, Software per la grafica&#10;&#10;Descrizione generata automaticamente">
            <a:extLst>
              <a:ext uri="{FF2B5EF4-FFF2-40B4-BE49-F238E27FC236}">
                <a16:creationId xmlns:a16="http://schemas.microsoft.com/office/drawing/2014/main" id="{37392BD2-8492-C485-273D-AD6A50FF1E8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44" t="33876" r="63050" b="6916"/>
          <a:stretch/>
        </p:blipFill>
        <p:spPr>
          <a:xfrm>
            <a:off x="3456432" y="1194325"/>
            <a:ext cx="2697480" cy="2988547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1D2C8406-5FD5-4432-2460-E94B6BB617B7}"/>
              </a:ext>
            </a:extLst>
          </p:cNvPr>
          <p:cNvSpPr txBox="1"/>
          <p:nvPr/>
        </p:nvSpPr>
        <p:spPr>
          <a:xfrm>
            <a:off x="2098399" y="4359472"/>
            <a:ext cx="6266986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dirty="0">
                <a:solidFill>
                  <a:schemeClr val="tx1"/>
                </a:solidFill>
                <a:latin typeface="Barlow" pitchFamily="2" charset="77"/>
              </a:rPr>
              <a:t> java -</a:t>
            </a:r>
            <a:r>
              <a:rPr lang="it-IT" sz="1100" dirty="0" err="1">
                <a:solidFill>
                  <a:schemeClr val="tx1"/>
                </a:solidFill>
                <a:latin typeface="Barlow" pitchFamily="2" charset="77"/>
              </a:rPr>
              <a:t>cp</a:t>
            </a:r>
            <a:r>
              <a:rPr lang="it-IT" sz="1100" dirty="0">
                <a:solidFill>
                  <a:schemeClr val="tx1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chemeClr val="tx1"/>
                </a:solidFill>
                <a:latin typeface="Barlow" pitchFamily="2" charset="77"/>
              </a:rPr>
              <a:t>randoop-tests</a:t>
            </a:r>
            <a:r>
              <a:rPr lang="it-IT" sz="1100" dirty="0">
                <a:solidFill>
                  <a:schemeClr val="tx1"/>
                </a:solidFill>
                <a:latin typeface="Barlow" pitchFamily="2" charset="77"/>
              </a:rPr>
              <a:t>:./</a:t>
            </a:r>
            <a:r>
              <a:rPr lang="it-IT" sz="1100" dirty="0" err="1">
                <a:solidFill>
                  <a:schemeClr val="tx1"/>
                </a:solidFill>
                <a:latin typeface="Barlow" pitchFamily="2" charset="77"/>
              </a:rPr>
              <a:t>commons</a:t>
            </a:r>
            <a:r>
              <a:rPr lang="it-IT" sz="1100" dirty="0">
                <a:solidFill>
                  <a:schemeClr val="tx1"/>
                </a:solidFill>
                <a:latin typeface="Barlow" pitchFamily="2" charset="77"/>
              </a:rPr>
              <a:t>-codec/target/classes:randoop-all-4.3.2.jar:./</a:t>
            </a:r>
            <a:r>
              <a:rPr lang="it-IT" sz="1100" dirty="0" err="1">
                <a:solidFill>
                  <a:schemeClr val="tx1"/>
                </a:solidFill>
                <a:latin typeface="Barlow" pitchFamily="2" charset="77"/>
              </a:rPr>
              <a:t>commons</a:t>
            </a:r>
            <a:r>
              <a:rPr lang="it-IT" sz="1100" dirty="0">
                <a:solidFill>
                  <a:schemeClr val="tx1"/>
                </a:solidFill>
                <a:latin typeface="Barlow" pitchFamily="2" charset="77"/>
              </a:rPr>
              <a:t>-codec/target/</a:t>
            </a:r>
            <a:r>
              <a:rPr lang="it-IT" sz="1100" dirty="0" err="1">
                <a:solidFill>
                  <a:schemeClr val="tx1"/>
                </a:solidFill>
                <a:latin typeface="Barlow" pitchFamily="2" charset="77"/>
              </a:rPr>
              <a:t>dependency</a:t>
            </a:r>
            <a:r>
              <a:rPr lang="it-IT" sz="1100" dirty="0">
                <a:solidFill>
                  <a:schemeClr val="tx1"/>
                </a:solidFill>
                <a:latin typeface="Barlow" pitchFamily="2" charset="77"/>
              </a:rPr>
              <a:t>/junit-platform-console-standalone-1.9.2.jar </a:t>
            </a:r>
            <a:r>
              <a:rPr lang="it-IT" sz="1100" dirty="0" err="1">
                <a:solidFill>
                  <a:schemeClr val="tx1"/>
                </a:solidFill>
                <a:latin typeface="Barlow" pitchFamily="2" charset="77"/>
              </a:rPr>
              <a:t>org.junit.platform.console.ConsoleLauncher</a:t>
            </a:r>
            <a:r>
              <a:rPr lang="it-IT" sz="1100" dirty="0">
                <a:solidFill>
                  <a:schemeClr val="tx1"/>
                </a:solidFill>
                <a:latin typeface="Barlow" pitchFamily="2" charset="77"/>
              </a:rPr>
              <a:t> -</a:t>
            </a:r>
            <a:r>
              <a:rPr lang="it-IT" sz="1100" dirty="0" err="1">
                <a:solidFill>
                  <a:schemeClr val="tx1"/>
                </a:solidFill>
                <a:latin typeface="Barlow" pitchFamily="2" charset="77"/>
              </a:rPr>
              <a:t>scan</a:t>
            </a:r>
            <a:r>
              <a:rPr lang="it-IT" sz="1100" dirty="0">
                <a:solidFill>
                  <a:schemeClr val="tx1"/>
                </a:solidFill>
                <a:latin typeface="Barlow" pitchFamily="2" charset="77"/>
              </a:rPr>
              <a:t>-class-</a:t>
            </a:r>
            <a:r>
              <a:rPr lang="it-IT" sz="1100" dirty="0" err="1">
                <a:solidFill>
                  <a:schemeClr val="tx1"/>
                </a:solidFill>
                <a:latin typeface="Barlow" pitchFamily="2" charset="77"/>
              </a:rPr>
              <a:t>path</a:t>
            </a:r>
            <a:endParaRPr lang="it-IT" sz="1100" dirty="0">
              <a:solidFill>
                <a:schemeClr val="tx1"/>
              </a:solidFill>
              <a:latin typeface="Barlow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3814492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>
          <a:extLst>
            <a:ext uri="{FF2B5EF4-FFF2-40B4-BE49-F238E27FC236}">
              <a16:creationId xmlns:a16="http://schemas.microsoft.com/office/drawing/2014/main" id="{02D9E9C1-9ADB-4224-9313-D11716A972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0">
            <a:extLst>
              <a:ext uri="{FF2B5EF4-FFF2-40B4-BE49-F238E27FC236}">
                <a16:creationId xmlns:a16="http://schemas.microsoft.com/office/drawing/2014/main" id="{2FA5A21A-DA52-942C-4A95-8B22EB35EC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7450" y="1748307"/>
            <a:ext cx="6004800" cy="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Barlow Condensed"/>
                <a:ea typeface="Barlow Condensed"/>
                <a:cs typeface="Barlow Condensed"/>
                <a:sym typeface="Barlow Condensed"/>
              </a:rPr>
              <a:t>Performance </a:t>
            </a:r>
            <a:r>
              <a:rPr lang="it-IT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Testing</a:t>
            </a:r>
            <a:br>
              <a:rPr lang="it-IT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</a:br>
            <a:endParaRPr lang="it-IT"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151" name="Google Shape;1151;p30">
            <a:extLst>
              <a:ext uri="{FF2B5EF4-FFF2-40B4-BE49-F238E27FC236}">
                <a16:creationId xmlns:a16="http://schemas.microsoft.com/office/drawing/2014/main" id="{3497D991-5FD5-B39A-2E52-D3751C2B1FB2}"/>
              </a:ext>
            </a:extLst>
          </p:cNvPr>
          <p:cNvCxnSpPr>
            <a:cxnSpLocks/>
          </p:cNvCxnSpPr>
          <p:nvPr/>
        </p:nvCxnSpPr>
        <p:spPr>
          <a:xfrm>
            <a:off x="3953225" y="3146807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2" name="Google Shape;1152;p30">
            <a:extLst>
              <a:ext uri="{FF2B5EF4-FFF2-40B4-BE49-F238E27FC236}">
                <a16:creationId xmlns:a16="http://schemas.microsoft.com/office/drawing/2014/main" id="{D3FD7EDB-CBBB-965D-183C-D5EB2B0C3FF7}"/>
              </a:ext>
            </a:extLst>
          </p:cNvPr>
          <p:cNvGrpSpPr/>
          <p:nvPr/>
        </p:nvGrpSpPr>
        <p:grpSpPr>
          <a:xfrm>
            <a:off x="4522375" y="4341025"/>
            <a:ext cx="315575" cy="366750"/>
            <a:chOff x="8558925" y="4522650"/>
            <a:chExt cx="315575" cy="366750"/>
          </a:xfrm>
        </p:grpSpPr>
        <p:grpSp>
          <p:nvGrpSpPr>
            <p:cNvPr id="1153" name="Google Shape;1153;p30">
              <a:extLst>
                <a:ext uri="{FF2B5EF4-FFF2-40B4-BE49-F238E27FC236}">
                  <a16:creationId xmlns:a16="http://schemas.microsoft.com/office/drawing/2014/main" id="{E51E3379-CE6C-CFDC-503A-5ABF3D02EED2}"/>
                </a:ext>
              </a:extLst>
            </p:cNvPr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154" name="Google Shape;1154;p30">
                <a:extLst>
                  <a:ext uri="{FF2B5EF4-FFF2-40B4-BE49-F238E27FC236}">
                    <a16:creationId xmlns:a16="http://schemas.microsoft.com/office/drawing/2014/main" id="{A529FA59-7AAC-D8AF-8352-E7584DB48599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0">
                <a:extLst>
                  <a:ext uri="{FF2B5EF4-FFF2-40B4-BE49-F238E27FC236}">
                    <a16:creationId xmlns:a16="http://schemas.microsoft.com/office/drawing/2014/main" id="{48463A73-6B8A-9FD5-FE18-551434034D5C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30">
              <a:extLst>
                <a:ext uri="{FF2B5EF4-FFF2-40B4-BE49-F238E27FC236}">
                  <a16:creationId xmlns:a16="http://schemas.microsoft.com/office/drawing/2014/main" id="{299D7637-D00E-6330-25D9-9CCBB7D206CA}"/>
                </a:ext>
              </a:extLst>
            </p:cNvPr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157" name="Google Shape;1157;p30">
                <a:extLst>
                  <a:ext uri="{FF2B5EF4-FFF2-40B4-BE49-F238E27FC236}">
                    <a16:creationId xmlns:a16="http://schemas.microsoft.com/office/drawing/2014/main" id="{CE9F758B-B930-E8C8-40D0-6D8640BCC342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0">
                <a:extLst>
                  <a:ext uri="{FF2B5EF4-FFF2-40B4-BE49-F238E27FC236}">
                    <a16:creationId xmlns:a16="http://schemas.microsoft.com/office/drawing/2014/main" id="{48188EA7-8BB8-AB8F-08E0-C73D370AD1EF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30">
              <a:extLst>
                <a:ext uri="{FF2B5EF4-FFF2-40B4-BE49-F238E27FC236}">
                  <a16:creationId xmlns:a16="http://schemas.microsoft.com/office/drawing/2014/main" id="{772E82B1-DD39-B915-FE0A-F0DF1B5BD65C}"/>
                </a:ext>
              </a:extLst>
            </p:cNvPr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160" name="Google Shape;1160;p30">
                <a:extLst>
                  <a:ext uri="{FF2B5EF4-FFF2-40B4-BE49-F238E27FC236}">
                    <a16:creationId xmlns:a16="http://schemas.microsoft.com/office/drawing/2014/main" id="{EAF71695-EEB4-6010-26DD-59C4E212D9F6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0">
                <a:extLst>
                  <a:ext uri="{FF2B5EF4-FFF2-40B4-BE49-F238E27FC236}">
                    <a16:creationId xmlns:a16="http://schemas.microsoft.com/office/drawing/2014/main" id="{94BE6571-78EF-A468-E892-0C455399857E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0">
            <a:extLst>
              <a:ext uri="{FF2B5EF4-FFF2-40B4-BE49-F238E27FC236}">
                <a16:creationId xmlns:a16="http://schemas.microsoft.com/office/drawing/2014/main" id="{08D4DDC2-AF2D-47B9-B798-7DA2E69C927D}"/>
              </a:ext>
            </a:extLst>
          </p:cNvPr>
          <p:cNvGrpSpPr/>
          <p:nvPr/>
        </p:nvGrpSpPr>
        <p:grpSpPr>
          <a:xfrm>
            <a:off x="7732699" y="299993"/>
            <a:ext cx="438754" cy="772904"/>
            <a:chOff x="4950175" y="2998438"/>
            <a:chExt cx="88725" cy="156300"/>
          </a:xfrm>
        </p:grpSpPr>
        <p:sp>
          <p:nvSpPr>
            <p:cNvPr id="1163" name="Google Shape;1163;p30">
              <a:extLst>
                <a:ext uri="{FF2B5EF4-FFF2-40B4-BE49-F238E27FC236}">
                  <a16:creationId xmlns:a16="http://schemas.microsoft.com/office/drawing/2014/main" id="{42D22C5D-6E40-D4A1-9185-99232CED914A}"/>
                </a:ext>
              </a:extLst>
            </p:cNvPr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0">
              <a:extLst>
                <a:ext uri="{FF2B5EF4-FFF2-40B4-BE49-F238E27FC236}">
                  <a16:creationId xmlns:a16="http://schemas.microsoft.com/office/drawing/2014/main" id="{31501D58-1729-0725-83C7-7B0DA673CC68}"/>
                </a:ext>
              </a:extLst>
            </p:cNvPr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0">
              <a:extLst>
                <a:ext uri="{FF2B5EF4-FFF2-40B4-BE49-F238E27FC236}">
                  <a16:creationId xmlns:a16="http://schemas.microsoft.com/office/drawing/2014/main" id="{7E7FBCC0-F8E9-552A-99B4-5AB4E3BA6921}"/>
                </a:ext>
              </a:extLst>
            </p:cNvPr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>
              <a:extLst>
                <a:ext uri="{FF2B5EF4-FFF2-40B4-BE49-F238E27FC236}">
                  <a16:creationId xmlns:a16="http://schemas.microsoft.com/office/drawing/2014/main" id="{E6D0A6CA-E32C-36B5-F195-4CDF69B33F50}"/>
                </a:ext>
              </a:extLst>
            </p:cNvPr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>
              <a:extLst>
                <a:ext uri="{FF2B5EF4-FFF2-40B4-BE49-F238E27FC236}">
                  <a16:creationId xmlns:a16="http://schemas.microsoft.com/office/drawing/2014/main" id="{D33BA59E-843B-5492-84D3-5D3E6F10593F}"/>
                </a:ext>
              </a:extLst>
            </p:cNvPr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>
              <a:extLst>
                <a:ext uri="{FF2B5EF4-FFF2-40B4-BE49-F238E27FC236}">
                  <a16:creationId xmlns:a16="http://schemas.microsoft.com/office/drawing/2014/main" id="{8E308B0F-F2D7-14ED-76CC-2160EB673564}"/>
                </a:ext>
              </a:extLst>
            </p:cNvPr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>
              <a:extLst>
                <a:ext uri="{FF2B5EF4-FFF2-40B4-BE49-F238E27FC236}">
                  <a16:creationId xmlns:a16="http://schemas.microsoft.com/office/drawing/2014/main" id="{B0FCE624-40CB-9398-38CA-74971E8688D7}"/>
                </a:ext>
              </a:extLst>
            </p:cNvPr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>
              <a:extLst>
                <a:ext uri="{FF2B5EF4-FFF2-40B4-BE49-F238E27FC236}">
                  <a16:creationId xmlns:a16="http://schemas.microsoft.com/office/drawing/2014/main" id="{3EB5EC0D-7734-4A57-E97A-E3536B2667E1}"/>
                </a:ext>
              </a:extLst>
            </p:cNvPr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>
              <a:extLst>
                <a:ext uri="{FF2B5EF4-FFF2-40B4-BE49-F238E27FC236}">
                  <a16:creationId xmlns:a16="http://schemas.microsoft.com/office/drawing/2014/main" id="{F7E65C9E-E10A-3DF0-980F-3B1AAA85CD1B}"/>
                </a:ext>
              </a:extLst>
            </p:cNvPr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>
              <a:extLst>
                <a:ext uri="{FF2B5EF4-FFF2-40B4-BE49-F238E27FC236}">
                  <a16:creationId xmlns:a16="http://schemas.microsoft.com/office/drawing/2014/main" id="{188328D6-727D-2D4E-CF0D-90E53DCBB860}"/>
                </a:ext>
              </a:extLst>
            </p:cNvPr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>
              <a:extLst>
                <a:ext uri="{FF2B5EF4-FFF2-40B4-BE49-F238E27FC236}">
                  <a16:creationId xmlns:a16="http://schemas.microsoft.com/office/drawing/2014/main" id="{EA06D973-B769-8BAD-0356-3866575E7D78}"/>
                </a:ext>
              </a:extLst>
            </p:cNvPr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>
              <a:extLst>
                <a:ext uri="{FF2B5EF4-FFF2-40B4-BE49-F238E27FC236}">
                  <a16:creationId xmlns:a16="http://schemas.microsoft.com/office/drawing/2014/main" id="{C03E8AA2-3746-FBE2-9D08-7721AC64B207}"/>
                </a:ext>
              </a:extLst>
            </p:cNvPr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>
              <a:extLst>
                <a:ext uri="{FF2B5EF4-FFF2-40B4-BE49-F238E27FC236}">
                  <a16:creationId xmlns:a16="http://schemas.microsoft.com/office/drawing/2014/main" id="{1D5A2EC2-E52C-ED0D-770A-B8E6DBF98560}"/>
                </a:ext>
              </a:extLst>
            </p:cNvPr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>
              <a:extLst>
                <a:ext uri="{FF2B5EF4-FFF2-40B4-BE49-F238E27FC236}">
                  <a16:creationId xmlns:a16="http://schemas.microsoft.com/office/drawing/2014/main" id="{5B2ADB87-C8D3-9B2D-9EA9-B7215138AEE5}"/>
                </a:ext>
              </a:extLst>
            </p:cNvPr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>
              <a:extLst>
                <a:ext uri="{FF2B5EF4-FFF2-40B4-BE49-F238E27FC236}">
                  <a16:creationId xmlns:a16="http://schemas.microsoft.com/office/drawing/2014/main" id="{BB28EA3E-349E-6EB2-769A-93D7D8D00E0C}"/>
                </a:ext>
              </a:extLst>
            </p:cNvPr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>
              <a:extLst>
                <a:ext uri="{FF2B5EF4-FFF2-40B4-BE49-F238E27FC236}">
                  <a16:creationId xmlns:a16="http://schemas.microsoft.com/office/drawing/2014/main" id="{37BD6FA8-C17E-C095-6463-8D7F2D8598BB}"/>
                </a:ext>
              </a:extLst>
            </p:cNvPr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>
              <a:extLst>
                <a:ext uri="{FF2B5EF4-FFF2-40B4-BE49-F238E27FC236}">
                  <a16:creationId xmlns:a16="http://schemas.microsoft.com/office/drawing/2014/main" id="{36A6CAF6-898C-1BD0-A5B9-32FEB95D4990}"/>
                </a:ext>
              </a:extLst>
            </p:cNvPr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>
              <a:extLst>
                <a:ext uri="{FF2B5EF4-FFF2-40B4-BE49-F238E27FC236}">
                  <a16:creationId xmlns:a16="http://schemas.microsoft.com/office/drawing/2014/main" id="{1F47EFA1-BC27-1D03-366A-DD86BCBE74CB}"/>
                </a:ext>
              </a:extLst>
            </p:cNvPr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>
              <a:extLst>
                <a:ext uri="{FF2B5EF4-FFF2-40B4-BE49-F238E27FC236}">
                  <a16:creationId xmlns:a16="http://schemas.microsoft.com/office/drawing/2014/main" id="{A45AD93C-A805-28B5-98CC-D5DE14ACEA53}"/>
                </a:ext>
              </a:extLst>
            </p:cNvPr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>
              <a:extLst>
                <a:ext uri="{FF2B5EF4-FFF2-40B4-BE49-F238E27FC236}">
                  <a16:creationId xmlns:a16="http://schemas.microsoft.com/office/drawing/2014/main" id="{007E3B1A-C1B3-292E-56D8-7B88F3B2DD71}"/>
                </a:ext>
              </a:extLst>
            </p:cNvPr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>
              <a:extLst>
                <a:ext uri="{FF2B5EF4-FFF2-40B4-BE49-F238E27FC236}">
                  <a16:creationId xmlns:a16="http://schemas.microsoft.com/office/drawing/2014/main" id="{FAD6AEDB-2A4D-F58E-E0BC-207B82B64EE5}"/>
                </a:ext>
              </a:extLst>
            </p:cNvPr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>
              <a:extLst>
                <a:ext uri="{FF2B5EF4-FFF2-40B4-BE49-F238E27FC236}">
                  <a16:creationId xmlns:a16="http://schemas.microsoft.com/office/drawing/2014/main" id="{11D41775-C2BD-1307-932E-13023E61EF83}"/>
                </a:ext>
              </a:extLst>
            </p:cNvPr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>
              <a:extLst>
                <a:ext uri="{FF2B5EF4-FFF2-40B4-BE49-F238E27FC236}">
                  <a16:creationId xmlns:a16="http://schemas.microsoft.com/office/drawing/2014/main" id="{36E5464D-474A-07EF-BC4C-53120DEB55F6}"/>
                </a:ext>
              </a:extLst>
            </p:cNvPr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>
              <a:extLst>
                <a:ext uri="{FF2B5EF4-FFF2-40B4-BE49-F238E27FC236}">
                  <a16:creationId xmlns:a16="http://schemas.microsoft.com/office/drawing/2014/main" id="{A2DF28C1-2635-E2C6-6410-2C064F96583B}"/>
                </a:ext>
              </a:extLst>
            </p:cNvPr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>
              <a:extLst>
                <a:ext uri="{FF2B5EF4-FFF2-40B4-BE49-F238E27FC236}">
                  <a16:creationId xmlns:a16="http://schemas.microsoft.com/office/drawing/2014/main" id="{C4713C31-C04A-D157-78C0-299951861EC8}"/>
                </a:ext>
              </a:extLst>
            </p:cNvPr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>
              <a:extLst>
                <a:ext uri="{FF2B5EF4-FFF2-40B4-BE49-F238E27FC236}">
                  <a16:creationId xmlns:a16="http://schemas.microsoft.com/office/drawing/2014/main" id="{7B758025-CB77-2DE4-48B8-C1154F85D900}"/>
                </a:ext>
              </a:extLst>
            </p:cNvPr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>
              <a:extLst>
                <a:ext uri="{FF2B5EF4-FFF2-40B4-BE49-F238E27FC236}">
                  <a16:creationId xmlns:a16="http://schemas.microsoft.com/office/drawing/2014/main" id="{536FEFD3-ECBF-0996-613A-3F11F7B970E3}"/>
                </a:ext>
              </a:extLst>
            </p:cNvPr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>
              <a:extLst>
                <a:ext uri="{FF2B5EF4-FFF2-40B4-BE49-F238E27FC236}">
                  <a16:creationId xmlns:a16="http://schemas.microsoft.com/office/drawing/2014/main" id="{43BDF7DD-AAC2-66A3-6DBC-1860A665FF22}"/>
                </a:ext>
              </a:extLst>
            </p:cNvPr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>
              <a:extLst>
                <a:ext uri="{FF2B5EF4-FFF2-40B4-BE49-F238E27FC236}">
                  <a16:creationId xmlns:a16="http://schemas.microsoft.com/office/drawing/2014/main" id="{F0536505-11F3-F422-DA36-362C53B6E4C5}"/>
                </a:ext>
              </a:extLst>
            </p:cNvPr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>
              <a:extLst>
                <a:ext uri="{FF2B5EF4-FFF2-40B4-BE49-F238E27FC236}">
                  <a16:creationId xmlns:a16="http://schemas.microsoft.com/office/drawing/2014/main" id="{FAD28E47-4951-65A0-1B3E-65F30CD5E9B5}"/>
                </a:ext>
              </a:extLst>
            </p:cNvPr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>
              <a:extLst>
                <a:ext uri="{FF2B5EF4-FFF2-40B4-BE49-F238E27FC236}">
                  <a16:creationId xmlns:a16="http://schemas.microsoft.com/office/drawing/2014/main" id="{3CC88C3B-8780-95E0-AA5B-21E9CC2BB045}"/>
                </a:ext>
              </a:extLst>
            </p:cNvPr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>
              <a:extLst>
                <a:ext uri="{FF2B5EF4-FFF2-40B4-BE49-F238E27FC236}">
                  <a16:creationId xmlns:a16="http://schemas.microsoft.com/office/drawing/2014/main" id="{219DE8BB-69F0-B2EA-0FAD-1F0055CE46DC}"/>
                </a:ext>
              </a:extLst>
            </p:cNvPr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>
              <a:extLst>
                <a:ext uri="{FF2B5EF4-FFF2-40B4-BE49-F238E27FC236}">
                  <a16:creationId xmlns:a16="http://schemas.microsoft.com/office/drawing/2014/main" id="{22173D04-E386-3D7E-D5B5-F1B6AC5B247A}"/>
                </a:ext>
              </a:extLst>
            </p:cNvPr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>
              <a:extLst>
                <a:ext uri="{FF2B5EF4-FFF2-40B4-BE49-F238E27FC236}">
                  <a16:creationId xmlns:a16="http://schemas.microsoft.com/office/drawing/2014/main" id="{71C19100-1678-0334-E28A-21686A609742}"/>
                </a:ext>
              </a:extLst>
            </p:cNvPr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>
              <a:extLst>
                <a:ext uri="{FF2B5EF4-FFF2-40B4-BE49-F238E27FC236}">
                  <a16:creationId xmlns:a16="http://schemas.microsoft.com/office/drawing/2014/main" id="{E2BB7C54-41A5-9698-C121-992E68B16E63}"/>
                </a:ext>
              </a:extLst>
            </p:cNvPr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>
              <a:extLst>
                <a:ext uri="{FF2B5EF4-FFF2-40B4-BE49-F238E27FC236}">
                  <a16:creationId xmlns:a16="http://schemas.microsoft.com/office/drawing/2014/main" id="{631C9446-E583-7A7D-5E55-C39FB10A3CB4}"/>
                </a:ext>
              </a:extLst>
            </p:cNvPr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0">
            <a:extLst>
              <a:ext uri="{FF2B5EF4-FFF2-40B4-BE49-F238E27FC236}">
                <a16:creationId xmlns:a16="http://schemas.microsoft.com/office/drawing/2014/main" id="{A1B3D73D-B2AC-9BD1-DFD8-5FA0E3BB8537}"/>
              </a:ext>
            </a:extLst>
          </p:cNvPr>
          <p:cNvGrpSpPr/>
          <p:nvPr/>
        </p:nvGrpSpPr>
        <p:grpSpPr>
          <a:xfrm flipH="1">
            <a:off x="713213" y="3824384"/>
            <a:ext cx="361129" cy="3106418"/>
            <a:chOff x="6317900" y="1197313"/>
            <a:chExt cx="180700" cy="1554375"/>
          </a:xfrm>
        </p:grpSpPr>
        <p:sp>
          <p:nvSpPr>
            <p:cNvPr id="1200" name="Google Shape;1200;p30">
              <a:extLst>
                <a:ext uri="{FF2B5EF4-FFF2-40B4-BE49-F238E27FC236}">
                  <a16:creationId xmlns:a16="http://schemas.microsoft.com/office/drawing/2014/main" id="{F0357273-9437-9C8E-E9C3-89281B739132}"/>
                </a:ext>
              </a:extLst>
            </p:cNvPr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>
              <a:extLst>
                <a:ext uri="{FF2B5EF4-FFF2-40B4-BE49-F238E27FC236}">
                  <a16:creationId xmlns:a16="http://schemas.microsoft.com/office/drawing/2014/main" id="{005AF2FF-6D15-AB86-C303-35C65D3BE529}"/>
                </a:ext>
              </a:extLst>
            </p:cNvPr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>
              <a:extLst>
                <a:ext uri="{FF2B5EF4-FFF2-40B4-BE49-F238E27FC236}">
                  <a16:creationId xmlns:a16="http://schemas.microsoft.com/office/drawing/2014/main" id="{093A4978-68E7-E69A-46BD-E7FE06232FFD}"/>
                </a:ext>
              </a:extLst>
            </p:cNvPr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>
              <a:extLst>
                <a:ext uri="{FF2B5EF4-FFF2-40B4-BE49-F238E27FC236}">
                  <a16:creationId xmlns:a16="http://schemas.microsoft.com/office/drawing/2014/main" id="{F6825C51-0131-33CB-F785-AFAC64CE534C}"/>
                </a:ext>
              </a:extLst>
            </p:cNvPr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>
              <a:extLst>
                <a:ext uri="{FF2B5EF4-FFF2-40B4-BE49-F238E27FC236}">
                  <a16:creationId xmlns:a16="http://schemas.microsoft.com/office/drawing/2014/main" id="{B5CF123E-E489-4E9B-D81C-48FC20E9CAFC}"/>
                </a:ext>
              </a:extLst>
            </p:cNvPr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>
              <a:extLst>
                <a:ext uri="{FF2B5EF4-FFF2-40B4-BE49-F238E27FC236}">
                  <a16:creationId xmlns:a16="http://schemas.microsoft.com/office/drawing/2014/main" id="{B1BB89F5-2183-24BC-4E1F-2B3D5BF3A31F}"/>
                </a:ext>
              </a:extLst>
            </p:cNvPr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063948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41358838-D825-C78C-1DF5-61CD93528A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64BEA475-AC9A-73ED-2AAC-336E4A3A6AE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Java </a:t>
            </a:r>
            <a:r>
              <a:rPr lang="it-IT" dirty="0" err="1">
                <a:solidFill>
                  <a:schemeClr val="bg1"/>
                </a:solidFill>
              </a:rPr>
              <a:t>Micr</a:t>
            </a:r>
            <a:r>
              <a:rPr lang="it-IT" dirty="0" err="1"/>
              <a:t>obenchmark</a:t>
            </a:r>
            <a:r>
              <a:rPr lang="it-IT" dirty="0"/>
              <a:t> </a:t>
            </a:r>
            <a:r>
              <a:rPr lang="it-IT" dirty="0" err="1">
                <a:solidFill>
                  <a:schemeClr val="bg1"/>
                </a:solidFill>
              </a:rPr>
              <a:t>Harness</a:t>
            </a:r>
            <a:r>
              <a:rPr lang="it-IT" dirty="0">
                <a:solidFill>
                  <a:schemeClr val="bg1"/>
                </a:solidFill>
              </a:rPr>
              <a:t> (</a:t>
            </a:r>
            <a:r>
              <a:rPr lang="it-IT" dirty="0"/>
              <a:t>JM</a:t>
            </a:r>
            <a:r>
              <a:rPr lang="it-IT" dirty="0">
                <a:solidFill>
                  <a:schemeClr val="lt1"/>
                </a:solidFill>
                <a:latin typeface="Barlow Condensed"/>
                <a:cs typeface="Barlow Condensed"/>
                <a:sym typeface="Barlow Condensed"/>
              </a:rPr>
              <a:t>H</a:t>
            </a:r>
            <a:r>
              <a:rPr lang="it-IT" dirty="0"/>
              <a:t>)</a:t>
            </a:r>
            <a:endParaRPr lang="it-IT" b="0" dirty="0">
              <a:solidFill>
                <a:schemeClr val="lt1"/>
              </a:solidFill>
            </a:endParaRPr>
          </a:p>
        </p:txBody>
      </p:sp>
      <p:pic>
        <p:nvPicPr>
          <p:cNvPr id="5" name="Immagine 4" descr="Immagine che contiene testo, software, Software multimediale, Software per la grafica&#10;&#10;Descrizione generata automaticamente">
            <a:extLst>
              <a:ext uri="{FF2B5EF4-FFF2-40B4-BE49-F238E27FC236}">
                <a16:creationId xmlns:a16="http://schemas.microsoft.com/office/drawing/2014/main" id="{0E899892-466A-6567-A80A-06D17F93CCC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979" t="29847" r="33609"/>
          <a:stretch/>
        </p:blipFill>
        <p:spPr>
          <a:xfrm>
            <a:off x="2185416" y="1282228"/>
            <a:ext cx="4773168" cy="2579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83477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D3CB12E3-70C4-0804-DF48-34263DD4A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4527425A-E59B-A5F8-1147-59637D7372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9999" y="223432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Christmas </a:t>
            </a:r>
            <a:r>
              <a:rPr lang="it-IT" dirty="0" err="1">
                <a:solidFill>
                  <a:schemeClr val="bg1"/>
                </a:solidFill>
              </a:rPr>
              <a:t>present</a:t>
            </a:r>
            <a:endParaRPr lang="it-IT" b="0" dirty="0">
              <a:solidFill>
                <a:schemeClr val="bg1"/>
              </a:solidFill>
            </a:endParaRPr>
          </a:p>
        </p:txBody>
      </p:sp>
      <p:pic>
        <p:nvPicPr>
          <p:cNvPr id="3" name="Immagine 2" descr="Immagine che contiene testo, software, Software multimediale, schermata&#10;&#10;Descrizione generata automaticamente">
            <a:extLst>
              <a:ext uri="{FF2B5EF4-FFF2-40B4-BE49-F238E27FC236}">
                <a16:creationId xmlns:a16="http://schemas.microsoft.com/office/drawing/2014/main" id="{189BCE73-BEBF-1800-7C27-D742635378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543" y="926186"/>
            <a:ext cx="6576912" cy="3772289"/>
          </a:xfrm>
          <a:prstGeom prst="rect">
            <a:avLst/>
          </a:prstGeom>
        </p:spPr>
      </p:pic>
      <p:pic>
        <p:nvPicPr>
          <p:cNvPr id="6" name="Immagine 5" descr="Immagine che contiene cartone animato, Cartoni animati, clipart, illustrazione&#10;&#10;Descrizione generata automaticamente">
            <a:extLst>
              <a:ext uri="{FF2B5EF4-FFF2-40B4-BE49-F238E27FC236}">
                <a16:creationId xmlns:a16="http://schemas.microsoft.com/office/drawing/2014/main" id="{96513476-55DE-ADB5-D504-BCD45ED55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4214" y="1826084"/>
            <a:ext cx="2155571" cy="2155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690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>
          <a:extLst>
            <a:ext uri="{FF2B5EF4-FFF2-40B4-BE49-F238E27FC236}">
              <a16:creationId xmlns:a16="http://schemas.microsoft.com/office/drawing/2014/main" id="{C9A7B22B-02F9-EC22-44B9-F53748108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0">
            <a:extLst>
              <a:ext uri="{FF2B5EF4-FFF2-40B4-BE49-F238E27FC236}">
                <a16:creationId xmlns:a16="http://schemas.microsoft.com/office/drawing/2014/main" id="{3F8B5159-B7AA-016B-9C99-92CFB452C3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7450" y="1748307"/>
            <a:ext cx="6004800" cy="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latin typeface="Barlow Condensed"/>
                <a:ea typeface="Barlow Condensed"/>
                <a:cs typeface="Barlow Condensed"/>
                <a:sym typeface="Barlow Condensed"/>
              </a:rPr>
              <a:t>Software </a:t>
            </a:r>
            <a:r>
              <a:rPr lang="it-IT" dirty="0" err="1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Vulnerabilities</a:t>
            </a:r>
            <a:br>
              <a:rPr lang="it-IT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</a:br>
            <a:endParaRPr lang="it-IT"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151" name="Google Shape;1151;p30">
            <a:extLst>
              <a:ext uri="{FF2B5EF4-FFF2-40B4-BE49-F238E27FC236}">
                <a16:creationId xmlns:a16="http://schemas.microsoft.com/office/drawing/2014/main" id="{193D5848-44EA-63D5-C44A-46F555551CAA}"/>
              </a:ext>
            </a:extLst>
          </p:cNvPr>
          <p:cNvCxnSpPr>
            <a:cxnSpLocks/>
          </p:cNvCxnSpPr>
          <p:nvPr/>
        </p:nvCxnSpPr>
        <p:spPr>
          <a:xfrm>
            <a:off x="3953225" y="3146807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2" name="Google Shape;1152;p30">
            <a:extLst>
              <a:ext uri="{FF2B5EF4-FFF2-40B4-BE49-F238E27FC236}">
                <a16:creationId xmlns:a16="http://schemas.microsoft.com/office/drawing/2014/main" id="{F1117EBE-6B60-3B5B-74EF-173E71C77771}"/>
              </a:ext>
            </a:extLst>
          </p:cNvPr>
          <p:cNvGrpSpPr/>
          <p:nvPr/>
        </p:nvGrpSpPr>
        <p:grpSpPr>
          <a:xfrm>
            <a:off x="4522375" y="4341025"/>
            <a:ext cx="315575" cy="366750"/>
            <a:chOff x="8558925" y="4522650"/>
            <a:chExt cx="315575" cy="366750"/>
          </a:xfrm>
        </p:grpSpPr>
        <p:grpSp>
          <p:nvGrpSpPr>
            <p:cNvPr id="1153" name="Google Shape;1153;p30">
              <a:extLst>
                <a:ext uri="{FF2B5EF4-FFF2-40B4-BE49-F238E27FC236}">
                  <a16:creationId xmlns:a16="http://schemas.microsoft.com/office/drawing/2014/main" id="{DC57EDA0-5011-12F0-6F99-DA1DC8F91197}"/>
                </a:ext>
              </a:extLst>
            </p:cNvPr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154" name="Google Shape;1154;p30">
                <a:extLst>
                  <a:ext uri="{FF2B5EF4-FFF2-40B4-BE49-F238E27FC236}">
                    <a16:creationId xmlns:a16="http://schemas.microsoft.com/office/drawing/2014/main" id="{C7A854AB-37B1-D700-3CED-FC5326CB9A98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0">
                <a:extLst>
                  <a:ext uri="{FF2B5EF4-FFF2-40B4-BE49-F238E27FC236}">
                    <a16:creationId xmlns:a16="http://schemas.microsoft.com/office/drawing/2014/main" id="{D3468C71-2732-DBA5-6D43-0A1F10B145D4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30">
              <a:extLst>
                <a:ext uri="{FF2B5EF4-FFF2-40B4-BE49-F238E27FC236}">
                  <a16:creationId xmlns:a16="http://schemas.microsoft.com/office/drawing/2014/main" id="{11953893-5896-CBAF-D445-8AE4CF6AD330}"/>
                </a:ext>
              </a:extLst>
            </p:cNvPr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157" name="Google Shape;1157;p30">
                <a:extLst>
                  <a:ext uri="{FF2B5EF4-FFF2-40B4-BE49-F238E27FC236}">
                    <a16:creationId xmlns:a16="http://schemas.microsoft.com/office/drawing/2014/main" id="{FF885A65-EEB6-6859-B7FB-D0255C837B7E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0">
                <a:extLst>
                  <a:ext uri="{FF2B5EF4-FFF2-40B4-BE49-F238E27FC236}">
                    <a16:creationId xmlns:a16="http://schemas.microsoft.com/office/drawing/2014/main" id="{33F0B42B-503F-7498-F7D0-1EBF62189437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30">
              <a:extLst>
                <a:ext uri="{FF2B5EF4-FFF2-40B4-BE49-F238E27FC236}">
                  <a16:creationId xmlns:a16="http://schemas.microsoft.com/office/drawing/2014/main" id="{3EEBB810-496E-598D-8C78-2DC4E0A06CB0}"/>
                </a:ext>
              </a:extLst>
            </p:cNvPr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160" name="Google Shape;1160;p30">
                <a:extLst>
                  <a:ext uri="{FF2B5EF4-FFF2-40B4-BE49-F238E27FC236}">
                    <a16:creationId xmlns:a16="http://schemas.microsoft.com/office/drawing/2014/main" id="{19282059-C724-47CC-874F-BEC208B853C1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0">
                <a:extLst>
                  <a:ext uri="{FF2B5EF4-FFF2-40B4-BE49-F238E27FC236}">
                    <a16:creationId xmlns:a16="http://schemas.microsoft.com/office/drawing/2014/main" id="{CC8753FB-7D48-7152-A9EF-B3FA079806A2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0">
            <a:extLst>
              <a:ext uri="{FF2B5EF4-FFF2-40B4-BE49-F238E27FC236}">
                <a16:creationId xmlns:a16="http://schemas.microsoft.com/office/drawing/2014/main" id="{063CB088-105F-9017-6055-E138D12A51C0}"/>
              </a:ext>
            </a:extLst>
          </p:cNvPr>
          <p:cNvGrpSpPr/>
          <p:nvPr/>
        </p:nvGrpSpPr>
        <p:grpSpPr>
          <a:xfrm>
            <a:off x="7732699" y="299993"/>
            <a:ext cx="438754" cy="772904"/>
            <a:chOff x="4950175" y="2998438"/>
            <a:chExt cx="88725" cy="156300"/>
          </a:xfrm>
        </p:grpSpPr>
        <p:sp>
          <p:nvSpPr>
            <p:cNvPr id="1163" name="Google Shape;1163;p30">
              <a:extLst>
                <a:ext uri="{FF2B5EF4-FFF2-40B4-BE49-F238E27FC236}">
                  <a16:creationId xmlns:a16="http://schemas.microsoft.com/office/drawing/2014/main" id="{96040165-D461-4776-AC6A-3423709754AA}"/>
                </a:ext>
              </a:extLst>
            </p:cNvPr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0">
              <a:extLst>
                <a:ext uri="{FF2B5EF4-FFF2-40B4-BE49-F238E27FC236}">
                  <a16:creationId xmlns:a16="http://schemas.microsoft.com/office/drawing/2014/main" id="{CB537892-1578-F1C6-F99A-45602EF691BC}"/>
                </a:ext>
              </a:extLst>
            </p:cNvPr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0">
              <a:extLst>
                <a:ext uri="{FF2B5EF4-FFF2-40B4-BE49-F238E27FC236}">
                  <a16:creationId xmlns:a16="http://schemas.microsoft.com/office/drawing/2014/main" id="{37BCA627-ED9A-9ECE-374A-B7AFD762B4BC}"/>
                </a:ext>
              </a:extLst>
            </p:cNvPr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>
              <a:extLst>
                <a:ext uri="{FF2B5EF4-FFF2-40B4-BE49-F238E27FC236}">
                  <a16:creationId xmlns:a16="http://schemas.microsoft.com/office/drawing/2014/main" id="{A1421ACD-D92C-A735-1460-315146E6CE89}"/>
                </a:ext>
              </a:extLst>
            </p:cNvPr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>
              <a:extLst>
                <a:ext uri="{FF2B5EF4-FFF2-40B4-BE49-F238E27FC236}">
                  <a16:creationId xmlns:a16="http://schemas.microsoft.com/office/drawing/2014/main" id="{DFC4320E-C0A0-4ED0-0DE3-A1353BBD12A8}"/>
                </a:ext>
              </a:extLst>
            </p:cNvPr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>
              <a:extLst>
                <a:ext uri="{FF2B5EF4-FFF2-40B4-BE49-F238E27FC236}">
                  <a16:creationId xmlns:a16="http://schemas.microsoft.com/office/drawing/2014/main" id="{6C7F117C-BDB3-F533-4FBB-1AE0DAC928BF}"/>
                </a:ext>
              </a:extLst>
            </p:cNvPr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>
              <a:extLst>
                <a:ext uri="{FF2B5EF4-FFF2-40B4-BE49-F238E27FC236}">
                  <a16:creationId xmlns:a16="http://schemas.microsoft.com/office/drawing/2014/main" id="{DC2EA78E-EFC4-7033-53B3-63BDCF08CB3D}"/>
                </a:ext>
              </a:extLst>
            </p:cNvPr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>
              <a:extLst>
                <a:ext uri="{FF2B5EF4-FFF2-40B4-BE49-F238E27FC236}">
                  <a16:creationId xmlns:a16="http://schemas.microsoft.com/office/drawing/2014/main" id="{CA175F12-0728-9330-896D-C13E4A465F0A}"/>
                </a:ext>
              </a:extLst>
            </p:cNvPr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>
              <a:extLst>
                <a:ext uri="{FF2B5EF4-FFF2-40B4-BE49-F238E27FC236}">
                  <a16:creationId xmlns:a16="http://schemas.microsoft.com/office/drawing/2014/main" id="{D4A83D4D-76D1-0F54-D549-B518B73CE047}"/>
                </a:ext>
              </a:extLst>
            </p:cNvPr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>
              <a:extLst>
                <a:ext uri="{FF2B5EF4-FFF2-40B4-BE49-F238E27FC236}">
                  <a16:creationId xmlns:a16="http://schemas.microsoft.com/office/drawing/2014/main" id="{DB891A04-881D-6407-FC8A-D53F68BF0730}"/>
                </a:ext>
              </a:extLst>
            </p:cNvPr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>
              <a:extLst>
                <a:ext uri="{FF2B5EF4-FFF2-40B4-BE49-F238E27FC236}">
                  <a16:creationId xmlns:a16="http://schemas.microsoft.com/office/drawing/2014/main" id="{4518EBB0-DFBF-AF11-1095-AA4ECCC7C444}"/>
                </a:ext>
              </a:extLst>
            </p:cNvPr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>
              <a:extLst>
                <a:ext uri="{FF2B5EF4-FFF2-40B4-BE49-F238E27FC236}">
                  <a16:creationId xmlns:a16="http://schemas.microsoft.com/office/drawing/2014/main" id="{35B01849-E07C-E955-B76F-C29F71B020E9}"/>
                </a:ext>
              </a:extLst>
            </p:cNvPr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>
              <a:extLst>
                <a:ext uri="{FF2B5EF4-FFF2-40B4-BE49-F238E27FC236}">
                  <a16:creationId xmlns:a16="http://schemas.microsoft.com/office/drawing/2014/main" id="{8E4BD1A4-8743-5CEC-8367-E740F1411C85}"/>
                </a:ext>
              </a:extLst>
            </p:cNvPr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>
              <a:extLst>
                <a:ext uri="{FF2B5EF4-FFF2-40B4-BE49-F238E27FC236}">
                  <a16:creationId xmlns:a16="http://schemas.microsoft.com/office/drawing/2014/main" id="{C71B71AE-B93A-2FE5-1A22-BC05F3E27E82}"/>
                </a:ext>
              </a:extLst>
            </p:cNvPr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>
              <a:extLst>
                <a:ext uri="{FF2B5EF4-FFF2-40B4-BE49-F238E27FC236}">
                  <a16:creationId xmlns:a16="http://schemas.microsoft.com/office/drawing/2014/main" id="{5D24CFE6-C6E4-7287-4313-7B3CB720E688}"/>
                </a:ext>
              </a:extLst>
            </p:cNvPr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>
              <a:extLst>
                <a:ext uri="{FF2B5EF4-FFF2-40B4-BE49-F238E27FC236}">
                  <a16:creationId xmlns:a16="http://schemas.microsoft.com/office/drawing/2014/main" id="{14CCC8ED-E9F1-BB49-0954-95F5661BD363}"/>
                </a:ext>
              </a:extLst>
            </p:cNvPr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>
              <a:extLst>
                <a:ext uri="{FF2B5EF4-FFF2-40B4-BE49-F238E27FC236}">
                  <a16:creationId xmlns:a16="http://schemas.microsoft.com/office/drawing/2014/main" id="{F82DB1B4-329B-2C24-6C31-6B650A584A76}"/>
                </a:ext>
              </a:extLst>
            </p:cNvPr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>
              <a:extLst>
                <a:ext uri="{FF2B5EF4-FFF2-40B4-BE49-F238E27FC236}">
                  <a16:creationId xmlns:a16="http://schemas.microsoft.com/office/drawing/2014/main" id="{45DACE0E-58C6-3E9C-C41D-27E9D24B5AD0}"/>
                </a:ext>
              </a:extLst>
            </p:cNvPr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>
              <a:extLst>
                <a:ext uri="{FF2B5EF4-FFF2-40B4-BE49-F238E27FC236}">
                  <a16:creationId xmlns:a16="http://schemas.microsoft.com/office/drawing/2014/main" id="{3107F035-4817-8392-A119-DB54997036E8}"/>
                </a:ext>
              </a:extLst>
            </p:cNvPr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>
              <a:extLst>
                <a:ext uri="{FF2B5EF4-FFF2-40B4-BE49-F238E27FC236}">
                  <a16:creationId xmlns:a16="http://schemas.microsoft.com/office/drawing/2014/main" id="{3581DB05-2C77-10F8-A151-1AAA5B9D6175}"/>
                </a:ext>
              </a:extLst>
            </p:cNvPr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>
              <a:extLst>
                <a:ext uri="{FF2B5EF4-FFF2-40B4-BE49-F238E27FC236}">
                  <a16:creationId xmlns:a16="http://schemas.microsoft.com/office/drawing/2014/main" id="{8BF6B65F-EB38-110A-48DC-FA0E0B9C0A1F}"/>
                </a:ext>
              </a:extLst>
            </p:cNvPr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>
              <a:extLst>
                <a:ext uri="{FF2B5EF4-FFF2-40B4-BE49-F238E27FC236}">
                  <a16:creationId xmlns:a16="http://schemas.microsoft.com/office/drawing/2014/main" id="{317BD997-C28D-97FB-9C70-422E60A7F79A}"/>
                </a:ext>
              </a:extLst>
            </p:cNvPr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>
              <a:extLst>
                <a:ext uri="{FF2B5EF4-FFF2-40B4-BE49-F238E27FC236}">
                  <a16:creationId xmlns:a16="http://schemas.microsoft.com/office/drawing/2014/main" id="{5653B2BB-19AE-7A25-7ACA-F86967661EF6}"/>
                </a:ext>
              </a:extLst>
            </p:cNvPr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>
              <a:extLst>
                <a:ext uri="{FF2B5EF4-FFF2-40B4-BE49-F238E27FC236}">
                  <a16:creationId xmlns:a16="http://schemas.microsoft.com/office/drawing/2014/main" id="{083362C8-D573-B8EB-F748-57B17843AEDC}"/>
                </a:ext>
              </a:extLst>
            </p:cNvPr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>
              <a:extLst>
                <a:ext uri="{FF2B5EF4-FFF2-40B4-BE49-F238E27FC236}">
                  <a16:creationId xmlns:a16="http://schemas.microsoft.com/office/drawing/2014/main" id="{429C86B4-0B0F-F4A1-4C21-DC2735E29B74}"/>
                </a:ext>
              </a:extLst>
            </p:cNvPr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>
              <a:extLst>
                <a:ext uri="{FF2B5EF4-FFF2-40B4-BE49-F238E27FC236}">
                  <a16:creationId xmlns:a16="http://schemas.microsoft.com/office/drawing/2014/main" id="{C01B1076-EFAD-7DF6-FB31-A42C7E582726}"/>
                </a:ext>
              </a:extLst>
            </p:cNvPr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>
              <a:extLst>
                <a:ext uri="{FF2B5EF4-FFF2-40B4-BE49-F238E27FC236}">
                  <a16:creationId xmlns:a16="http://schemas.microsoft.com/office/drawing/2014/main" id="{BD5A779E-28C9-04FB-0C8D-32998D47E62D}"/>
                </a:ext>
              </a:extLst>
            </p:cNvPr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>
              <a:extLst>
                <a:ext uri="{FF2B5EF4-FFF2-40B4-BE49-F238E27FC236}">
                  <a16:creationId xmlns:a16="http://schemas.microsoft.com/office/drawing/2014/main" id="{AEB0BBB1-5741-64F2-EBE0-C9AB22BA2785}"/>
                </a:ext>
              </a:extLst>
            </p:cNvPr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>
              <a:extLst>
                <a:ext uri="{FF2B5EF4-FFF2-40B4-BE49-F238E27FC236}">
                  <a16:creationId xmlns:a16="http://schemas.microsoft.com/office/drawing/2014/main" id="{A1326965-0980-24E0-7AC4-8C796F6D827F}"/>
                </a:ext>
              </a:extLst>
            </p:cNvPr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>
              <a:extLst>
                <a:ext uri="{FF2B5EF4-FFF2-40B4-BE49-F238E27FC236}">
                  <a16:creationId xmlns:a16="http://schemas.microsoft.com/office/drawing/2014/main" id="{00D140A5-0D42-7172-F1F2-7DF3FDC5A721}"/>
                </a:ext>
              </a:extLst>
            </p:cNvPr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>
              <a:extLst>
                <a:ext uri="{FF2B5EF4-FFF2-40B4-BE49-F238E27FC236}">
                  <a16:creationId xmlns:a16="http://schemas.microsoft.com/office/drawing/2014/main" id="{A92155AB-98ED-9083-F4E6-5FEFE965F5F4}"/>
                </a:ext>
              </a:extLst>
            </p:cNvPr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>
              <a:extLst>
                <a:ext uri="{FF2B5EF4-FFF2-40B4-BE49-F238E27FC236}">
                  <a16:creationId xmlns:a16="http://schemas.microsoft.com/office/drawing/2014/main" id="{D2BA32FF-72D2-231F-7D64-4C2EAD2A97A2}"/>
                </a:ext>
              </a:extLst>
            </p:cNvPr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>
              <a:extLst>
                <a:ext uri="{FF2B5EF4-FFF2-40B4-BE49-F238E27FC236}">
                  <a16:creationId xmlns:a16="http://schemas.microsoft.com/office/drawing/2014/main" id="{C86FB581-030A-BBB8-66AC-36EEE47F6760}"/>
                </a:ext>
              </a:extLst>
            </p:cNvPr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>
              <a:extLst>
                <a:ext uri="{FF2B5EF4-FFF2-40B4-BE49-F238E27FC236}">
                  <a16:creationId xmlns:a16="http://schemas.microsoft.com/office/drawing/2014/main" id="{C319016F-8309-44EE-6FC4-D93F8B726B21}"/>
                </a:ext>
              </a:extLst>
            </p:cNvPr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>
              <a:extLst>
                <a:ext uri="{FF2B5EF4-FFF2-40B4-BE49-F238E27FC236}">
                  <a16:creationId xmlns:a16="http://schemas.microsoft.com/office/drawing/2014/main" id="{FD30A615-ECFD-C063-DF43-E420ADA2E7DA}"/>
                </a:ext>
              </a:extLst>
            </p:cNvPr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>
              <a:extLst>
                <a:ext uri="{FF2B5EF4-FFF2-40B4-BE49-F238E27FC236}">
                  <a16:creationId xmlns:a16="http://schemas.microsoft.com/office/drawing/2014/main" id="{B7DD0E7C-DB82-5F82-7580-0CFDC346B865}"/>
                </a:ext>
              </a:extLst>
            </p:cNvPr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0">
            <a:extLst>
              <a:ext uri="{FF2B5EF4-FFF2-40B4-BE49-F238E27FC236}">
                <a16:creationId xmlns:a16="http://schemas.microsoft.com/office/drawing/2014/main" id="{22C85CEB-29AE-4139-DBC6-5C4419CD6747}"/>
              </a:ext>
            </a:extLst>
          </p:cNvPr>
          <p:cNvGrpSpPr/>
          <p:nvPr/>
        </p:nvGrpSpPr>
        <p:grpSpPr>
          <a:xfrm flipH="1">
            <a:off x="713213" y="3824384"/>
            <a:ext cx="361129" cy="3106418"/>
            <a:chOff x="6317900" y="1197313"/>
            <a:chExt cx="180700" cy="1554375"/>
          </a:xfrm>
        </p:grpSpPr>
        <p:sp>
          <p:nvSpPr>
            <p:cNvPr id="1200" name="Google Shape;1200;p30">
              <a:extLst>
                <a:ext uri="{FF2B5EF4-FFF2-40B4-BE49-F238E27FC236}">
                  <a16:creationId xmlns:a16="http://schemas.microsoft.com/office/drawing/2014/main" id="{C8E1D637-77E4-7201-B065-FFE699569340}"/>
                </a:ext>
              </a:extLst>
            </p:cNvPr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>
              <a:extLst>
                <a:ext uri="{FF2B5EF4-FFF2-40B4-BE49-F238E27FC236}">
                  <a16:creationId xmlns:a16="http://schemas.microsoft.com/office/drawing/2014/main" id="{B7ACCC61-79EB-E2FA-19A5-A89403629891}"/>
                </a:ext>
              </a:extLst>
            </p:cNvPr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>
              <a:extLst>
                <a:ext uri="{FF2B5EF4-FFF2-40B4-BE49-F238E27FC236}">
                  <a16:creationId xmlns:a16="http://schemas.microsoft.com/office/drawing/2014/main" id="{C1C18C53-0DE0-E134-C0D7-DA537CE62C3D}"/>
                </a:ext>
              </a:extLst>
            </p:cNvPr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>
              <a:extLst>
                <a:ext uri="{FF2B5EF4-FFF2-40B4-BE49-F238E27FC236}">
                  <a16:creationId xmlns:a16="http://schemas.microsoft.com/office/drawing/2014/main" id="{722F8938-A978-022C-21EA-AD49EA9D2A80}"/>
                </a:ext>
              </a:extLst>
            </p:cNvPr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>
              <a:extLst>
                <a:ext uri="{FF2B5EF4-FFF2-40B4-BE49-F238E27FC236}">
                  <a16:creationId xmlns:a16="http://schemas.microsoft.com/office/drawing/2014/main" id="{BFA81491-851A-0FF7-BEB1-3EDE386A8192}"/>
                </a:ext>
              </a:extLst>
            </p:cNvPr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>
              <a:extLst>
                <a:ext uri="{FF2B5EF4-FFF2-40B4-BE49-F238E27FC236}">
                  <a16:creationId xmlns:a16="http://schemas.microsoft.com/office/drawing/2014/main" id="{EDA3E978-4324-F06D-9C04-4593B9EC100D}"/>
                </a:ext>
              </a:extLst>
            </p:cNvPr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484722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0">
          <a:extLst>
            <a:ext uri="{FF2B5EF4-FFF2-40B4-BE49-F238E27FC236}">
              <a16:creationId xmlns:a16="http://schemas.microsoft.com/office/drawing/2014/main" id="{E72E0789-1683-3B3F-FAF2-FC4F3209D2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Google Shape;2301;p45">
            <a:extLst>
              <a:ext uri="{FF2B5EF4-FFF2-40B4-BE49-F238E27FC236}">
                <a16:creationId xmlns:a16="http://schemas.microsoft.com/office/drawing/2014/main" id="{86CFD71E-3FC5-99F2-EA9E-2EB0E3FADA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210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>
                <a:solidFill>
                  <a:schemeClr val="bg1"/>
                </a:solidFill>
              </a:rPr>
              <a:t>Ubu</a:t>
            </a:r>
            <a:r>
              <a:rPr lang="it-IT" dirty="0">
                <a:solidFill>
                  <a:schemeClr val="tx1"/>
                </a:solidFill>
              </a:rPr>
              <a:t>ntu</a:t>
            </a:r>
            <a:endParaRPr lang="it-IT" b="0" dirty="0">
              <a:solidFill>
                <a:schemeClr val="tx1"/>
              </a:solidFill>
            </a:endParaRPr>
          </a:p>
        </p:txBody>
      </p:sp>
      <p:grpSp>
        <p:nvGrpSpPr>
          <p:cNvPr id="2304" name="Google Shape;2304;p45">
            <a:extLst>
              <a:ext uri="{FF2B5EF4-FFF2-40B4-BE49-F238E27FC236}">
                <a16:creationId xmlns:a16="http://schemas.microsoft.com/office/drawing/2014/main" id="{ACAC982B-D037-3580-3575-BC1B3CB6F8D9}"/>
              </a:ext>
            </a:extLst>
          </p:cNvPr>
          <p:cNvGrpSpPr/>
          <p:nvPr/>
        </p:nvGrpSpPr>
        <p:grpSpPr>
          <a:xfrm>
            <a:off x="3317065" y="3394142"/>
            <a:ext cx="2961593" cy="1016038"/>
            <a:chOff x="3364708" y="2931275"/>
            <a:chExt cx="2504942" cy="859374"/>
          </a:xfrm>
        </p:grpSpPr>
        <p:sp>
          <p:nvSpPr>
            <p:cNvPr id="2305" name="Google Shape;2305;p45">
              <a:extLst>
                <a:ext uri="{FF2B5EF4-FFF2-40B4-BE49-F238E27FC236}">
                  <a16:creationId xmlns:a16="http://schemas.microsoft.com/office/drawing/2014/main" id="{7AEA9EA1-FF6C-EA40-78FC-B7A672A7DE40}"/>
                </a:ext>
              </a:extLst>
            </p:cNvPr>
            <p:cNvSpPr/>
            <p:nvPr/>
          </p:nvSpPr>
          <p:spPr>
            <a:xfrm>
              <a:off x="3375392" y="3770265"/>
              <a:ext cx="2494242" cy="8384"/>
            </a:xfrm>
            <a:custGeom>
              <a:avLst/>
              <a:gdLst/>
              <a:ahLst/>
              <a:cxnLst/>
              <a:rect l="l" t="t" r="r" b="b"/>
              <a:pathLst>
                <a:path w="88953" h="299" extrusionOk="0">
                  <a:moveTo>
                    <a:pt x="156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39"/>
                    <a:pt x="60" y="298"/>
                    <a:pt x="156" y="298"/>
                  </a:cubicBezTo>
                  <a:lnTo>
                    <a:pt x="88810" y="298"/>
                  </a:lnTo>
                  <a:cubicBezTo>
                    <a:pt x="88893" y="298"/>
                    <a:pt x="88952" y="239"/>
                    <a:pt x="88952" y="143"/>
                  </a:cubicBezTo>
                  <a:cubicBezTo>
                    <a:pt x="88952" y="60"/>
                    <a:pt x="88893" y="1"/>
                    <a:pt x="88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5">
              <a:extLst>
                <a:ext uri="{FF2B5EF4-FFF2-40B4-BE49-F238E27FC236}">
                  <a16:creationId xmlns:a16="http://schemas.microsoft.com/office/drawing/2014/main" id="{0F107D29-FD8F-562E-2E87-8416FBD70A1F}"/>
                </a:ext>
              </a:extLst>
            </p:cNvPr>
            <p:cNvSpPr/>
            <p:nvPr/>
          </p:nvSpPr>
          <p:spPr>
            <a:xfrm>
              <a:off x="3364708" y="3758908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5">
              <a:extLst>
                <a:ext uri="{FF2B5EF4-FFF2-40B4-BE49-F238E27FC236}">
                  <a16:creationId xmlns:a16="http://schemas.microsoft.com/office/drawing/2014/main" id="{5032362C-AEE3-6408-7A1E-D73973C031C5}"/>
                </a:ext>
              </a:extLst>
            </p:cNvPr>
            <p:cNvSpPr/>
            <p:nvPr/>
          </p:nvSpPr>
          <p:spPr>
            <a:xfrm>
              <a:off x="3792054" y="3321888"/>
              <a:ext cx="2077596" cy="366931"/>
            </a:xfrm>
            <a:custGeom>
              <a:avLst/>
              <a:gdLst/>
              <a:ahLst/>
              <a:cxnLst/>
              <a:rect l="l" t="t" r="r" b="b"/>
              <a:pathLst>
                <a:path w="74094" h="13086" extrusionOk="0">
                  <a:moveTo>
                    <a:pt x="49352" y="0"/>
                  </a:moveTo>
                  <a:cubicBezTo>
                    <a:pt x="49257" y="0"/>
                    <a:pt x="49198" y="60"/>
                    <a:pt x="49198" y="155"/>
                  </a:cubicBezTo>
                  <a:lnTo>
                    <a:pt x="49198" y="12788"/>
                  </a:lnTo>
                  <a:lnTo>
                    <a:pt x="144" y="12788"/>
                  </a:lnTo>
                  <a:cubicBezTo>
                    <a:pt x="60" y="12788"/>
                    <a:pt x="1" y="12847"/>
                    <a:pt x="1" y="12931"/>
                  </a:cubicBezTo>
                  <a:cubicBezTo>
                    <a:pt x="1" y="13026"/>
                    <a:pt x="60" y="13085"/>
                    <a:pt x="144" y="13085"/>
                  </a:cubicBezTo>
                  <a:lnTo>
                    <a:pt x="49352" y="13085"/>
                  </a:lnTo>
                  <a:cubicBezTo>
                    <a:pt x="49436" y="13085"/>
                    <a:pt x="49495" y="13002"/>
                    <a:pt x="49495" y="12931"/>
                  </a:cubicBezTo>
                  <a:lnTo>
                    <a:pt x="49495" y="298"/>
                  </a:lnTo>
                  <a:lnTo>
                    <a:pt x="73951" y="298"/>
                  </a:lnTo>
                  <a:cubicBezTo>
                    <a:pt x="74034" y="298"/>
                    <a:pt x="74093" y="239"/>
                    <a:pt x="74093" y="155"/>
                  </a:cubicBezTo>
                  <a:cubicBezTo>
                    <a:pt x="74093" y="60"/>
                    <a:pt x="74034" y="0"/>
                    <a:pt x="73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5">
              <a:extLst>
                <a:ext uri="{FF2B5EF4-FFF2-40B4-BE49-F238E27FC236}">
                  <a16:creationId xmlns:a16="http://schemas.microsoft.com/office/drawing/2014/main" id="{A4672A23-DA36-24EF-8EA1-D227AB71DFCE}"/>
                </a:ext>
              </a:extLst>
            </p:cNvPr>
            <p:cNvSpPr/>
            <p:nvPr/>
          </p:nvSpPr>
          <p:spPr>
            <a:xfrm>
              <a:off x="4313226" y="3581632"/>
              <a:ext cx="1452276" cy="8384"/>
            </a:xfrm>
            <a:custGeom>
              <a:avLst/>
              <a:gdLst/>
              <a:ahLst/>
              <a:cxnLst/>
              <a:rect l="l" t="t" r="r" b="b"/>
              <a:pathLst>
                <a:path w="51793" h="299" extrusionOk="0">
                  <a:moveTo>
                    <a:pt x="143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39"/>
                    <a:pt x="60" y="298"/>
                    <a:pt x="143" y="298"/>
                  </a:cubicBezTo>
                  <a:lnTo>
                    <a:pt x="51638" y="298"/>
                  </a:lnTo>
                  <a:cubicBezTo>
                    <a:pt x="51733" y="298"/>
                    <a:pt x="51793" y="239"/>
                    <a:pt x="51793" y="143"/>
                  </a:cubicBezTo>
                  <a:cubicBezTo>
                    <a:pt x="51793" y="60"/>
                    <a:pt x="51733" y="1"/>
                    <a:pt x="5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5">
              <a:extLst>
                <a:ext uri="{FF2B5EF4-FFF2-40B4-BE49-F238E27FC236}">
                  <a16:creationId xmlns:a16="http://schemas.microsoft.com/office/drawing/2014/main" id="{9A531813-A7CE-48B2-4F3A-1EC4C26A7531}"/>
                </a:ext>
              </a:extLst>
            </p:cNvPr>
            <p:cNvSpPr/>
            <p:nvPr/>
          </p:nvSpPr>
          <p:spPr>
            <a:xfrm>
              <a:off x="4302206" y="3569603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5">
              <a:extLst>
                <a:ext uri="{FF2B5EF4-FFF2-40B4-BE49-F238E27FC236}">
                  <a16:creationId xmlns:a16="http://schemas.microsoft.com/office/drawing/2014/main" id="{7A46AFBD-093A-ACAA-7F1E-D777B41D8FE5}"/>
                </a:ext>
              </a:extLst>
            </p:cNvPr>
            <p:cNvSpPr/>
            <p:nvPr/>
          </p:nvSpPr>
          <p:spPr>
            <a:xfrm>
              <a:off x="4300215" y="3567612"/>
              <a:ext cx="36087" cy="36087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55"/>
                  </a:moveTo>
                  <a:cubicBezTo>
                    <a:pt x="905" y="155"/>
                    <a:pt x="1131" y="381"/>
                    <a:pt x="1131" y="643"/>
                  </a:cubicBezTo>
                  <a:cubicBezTo>
                    <a:pt x="1131" y="917"/>
                    <a:pt x="905" y="1132"/>
                    <a:pt x="643" y="1132"/>
                  </a:cubicBezTo>
                  <a:cubicBezTo>
                    <a:pt x="369" y="1132"/>
                    <a:pt x="155" y="917"/>
                    <a:pt x="155" y="643"/>
                  </a:cubicBezTo>
                  <a:cubicBezTo>
                    <a:pt x="155" y="381"/>
                    <a:pt x="369" y="155"/>
                    <a:pt x="643" y="155"/>
                  </a:cubicBezTo>
                  <a:close/>
                  <a:moveTo>
                    <a:pt x="643" y="0"/>
                  </a:moveTo>
                  <a:cubicBezTo>
                    <a:pt x="286" y="0"/>
                    <a:pt x="0" y="298"/>
                    <a:pt x="0" y="643"/>
                  </a:cubicBezTo>
                  <a:cubicBezTo>
                    <a:pt x="0" y="1001"/>
                    <a:pt x="298" y="1286"/>
                    <a:pt x="643" y="1286"/>
                  </a:cubicBezTo>
                  <a:cubicBezTo>
                    <a:pt x="1000" y="1286"/>
                    <a:pt x="1286" y="989"/>
                    <a:pt x="1286" y="643"/>
                  </a:cubicBezTo>
                  <a:cubicBezTo>
                    <a:pt x="1286" y="286"/>
                    <a:pt x="988" y="0"/>
                    <a:pt x="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5">
              <a:extLst>
                <a:ext uri="{FF2B5EF4-FFF2-40B4-BE49-F238E27FC236}">
                  <a16:creationId xmlns:a16="http://schemas.microsoft.com/office/drawing/2014/main" id="{DF3988CC-17C5-B84C-64CB-1A8DB28CF7B9}"/>
                </a:ext>
              </a:extLst>
            </p:cNvPr>
            <p:cNvSpPr/>
            <p:nvPr/>
          </p:nvSpPr>
          <p:spPr>
            <a:xfrm>
              <a:off x="4087523" y="2931275"/>
              <a:ext cx="1025956" cy="577904"/>
            </a:xfrm>
            <a:custGeom>
              <a:avLst/>
              <a:gdLst/>
              <a:ahLst/>
              <a:cxnLst/>
              <a:rect l="l" t="t" r="r" b="b"/>
              <a:pathLst>
                <a:path w="36589" h="20610" extrusionOk="0">
                  <a:moveTo>
                    <a:pt x="36434" y="0"/>
                  </a:moveTo>
                  <a:cubicBezTo>
                    <a:pt x="36339" y="0"/>
                    <a:pt x="36279" y="60"/>
                    <a:pt x="36279" y="155"/>
                  </a:cubicBezTo>
                  <a:lnTo>
                    <a:pt x="36279" y="20312"/>
                  </a:lnTo>
                  <a:lnTo>
                    <a:pt x="144" y="20312"/>
                  </a:lnTo>
                  <a:cubicBezTo>
                    <a:pt x="60" y="20312"/>
                    <a:pt x="1" y="20372"/>
                    <a:pt x="1" y="20467"/>
                  </a:cubicBezTo>
                  <a:cubicBezTo>
                    <a:pt x="1" y="20550"/>
                    <a:pt x="60" y="20610"/>
                    <a:pt x="144" y="20610"/>
                  </a:cubicBezTo>
                  <a:lnTo>
                    <a:pt x="36446" y="20610"/>
                  </a:lnTo>
                  <a:cubicBezTo>
                    <a:pt x="36517" y="20610"/>
                    <a:pt x="36589" y="20550"/>
                    <a:pt x="36577" y="20467"/>
                  </a:cubicBezTo>
                  <a:lnTo>
                    <a:pt x="36577" y="155"/>
                  </a:lnTo>
                  <a:cubicBezTo>
                    <a:pt x="36577" y="60"/>
                    <a:pt x="36517" y="0"/>
                    <a:pt x="36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5">
              <a:extLst>
                <a:ext uri="{FF2B5EF4-FFF2-40B4-BE49-F238E27FC236}">
                  <a16:creationId xmlns:a16="http://schemas.microsoft.com/office/drawing/2014/main" id="{F694E6F4-F425-BC15-31A7-1F776A779ED9}"/>
                </a:ext>
              </a:extLst>
            </p:cNvPr>
            <p:cNvSpPr/>
            <p:nvPr/>
          </p:nvSpPr>
          <p:spPr>
            <a:xfrm>
              <a:off x="4069829" y="3481806"/>
              <a:ext cx="46771" cy="46771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9" y="1667"/>
                    <a:pt x="1668" y="1298"/>
                    <a:pt x="1668" y="834"/>
                  </a:cubicBezTo>
                  <a:cubicBezTo>
                    <a:pt x="1668" y="370"/>
                    <a:pt x="1299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5">
              <a:extLst>
                <a:ext uri="{FF2B5EF4-FFF2-40B4-BE49-F238E27FC236}">
                  <a16:creationId xmlns:a16="http://schemas.microsoft.com/office/drawing/2014/main" id="{0A212876-B672-8B49-1B16-F215355BB1F2}"/>
                </a:ext>
              </a:extLst>
            </p:cNvPr>
            <p:cNvSpPr/>
            <p:nvPr/>
          </p:nvSpPr>
          <p:spPr>
            <a:xfrm>
              <a:off x="4066492" y="3478469"/>
              <a:ext cx="53444" cy="53444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953" y="227"/>
                  </a:moveTo>
                  <a:cubicBezTo>
                    <a:pt x="1358" y="227"/>
                    <a:pt x="1680" y="548"/>
                    <a:pt x="1680" y="953"/>
                  </a:cubicBezTo>
                  <a:cubicBezTo>
                    <a:pt x="1680" y="1358"/>
                    <a:pt x="1358" y="1679"/>
                    <a:pt x="953" y="1679"/>
                  </a:cubicBezTo>
                  <a:cubicBezTo>
                    <a:pt x="549" y="1679"/>
                    <a:pt x="227" y="1358"/>
                    <a:pt x="227" y="953"/>
                  </a:cubicBezTo>
                  <a:cubicBezTo>
                    <a:pt x="227" y="548"/>
                    <a:pt x="549" y="227"/>
                    <a:pt x="953" y="227"/>
                  </a:cubicBezTo>
                  <a:close/>
                  <a:moveTo>
                    <a:pt x="953" y="1"/>
                  </a:moveTo>
                  <a:cubicBezTo>
                    <a:pt x="418" y="1"/>
                    <a:pt x="1" y="429"/>
                    <a:pt x="1" y="953"/>
                  </a:cubicBezTo>
                  <a:cubicBezTo>
                    <a:pt x="1" y="1465"/>
                    <a:pt x="429" y="1905"/>
                    <a:pt x="953" y="1905"/>
                  </a:cubicBezTo>
                  <a:cubicBezTo>
                    <a:pt x="1477" y="1905"/>
                    <a:pt x="1906" y="1465"/>
                    <a:pt x="1906" y="953"/>
                  </a:cubicBezTo>
                  <a:cubicBezTo>
                    <a:pt x="1906" y="429"/>
                    <a:pt x="1477" y="1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5">
              <a:extLst>
                <a:ext uri="{FF2B5EF4-FFF2-40B4-BE49-F238E27FC236}">
                  <a16:creationId xmlns:a16="http://schemas.microsoft.com/office/drawing/2014/main" id="{433E4B9E-CD99-D983-8EDA-D5ED453A181C}"/>
                </a:ext>
              </a:extLst>
            </p:cNvPr>
            <p:cNvSpPr/>
            <p:nvPr/>
          </p:nvSpPr>
          <p:spPr>
            <a:xfrm>
              <a:off x="4792981" y="3188664"/>
              <a:ext cx="242069" cy="242069"/>
            </a:xfrm>
            <a:custGeom>
              <a:avLst/>
              <a:gdLst/>
              <a:ahLst/>
              <a:cxnLst/>
              <a:rect l="l" t="t" r="r" b="b"/>
              <a:pathLst>
                <a:path w="8633" h="8633" extrusionOk="0">
                  <a:moveTo>
                    <a:pt x="8323" y="299"/>
                  </a:moveTo>
                  <a:lnTo>
                    <a:pt x="8323" y="8335"/>
                  </a:lnTo>
                  <a:lnTo>
                    <a:pt x="287" y="8335"/>
                  </a:lnTo>
                  <a:lnTo>
                    <a:pt x="287" y="299"/>
                  </a:lnTo>
                  <a:close/>
                  <a:moveTo>
                    <a:pt x="156" y="1"/>
                  </a:moveTo>
                  <a:cubicBezTo>
                    <a:pt x="60" y="1"/>
                    <a:pt x="1" y="60"/>
                    <a:pt x="1" y="156"/>
                  </a:cubicBezTo>
                  <a:lnTo>
                    <a:pt x="1" y="8490"/>
                  </a:lnTo>
                  <a:cubicBezTo>
                    <a:pt x="1" y="8573"/>
                    <a:pt x="60" y="8633"/>
                    <a:pt x="156" y="8633"/>
                  </a:cubicBezTo>
                  <a:lnTo>
                    <a:pt x="8490" y="8633"/>
                  </a:lnTo>
                  <a:cubicBezTo>
                    <a:pt x="8561" y="8633"/>
                    <a:pt x="8633" y="8573"/>
                    <a:pt x="8633" y="8490"/>
                  </a:cubicBezTo>
                  <a:lnTo>
                    <a:pt x="8633" y="156"/>
                  </a:lnTo>
                  <a:cubicBezTo>
                    <a:pt x="8633" y="60"/>
                    <a:pt x="8573" y="1"/>
                    <a:pt x="8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5">
              <a:extLst>
                <a:ext uri="{FF2B5EF4-FFF2-40B4-BE49-F238E27FC236}">
                  <a16:creationId xmlns:a16="http://schemas.microsoft.com/office/drawing/2014/main" id="{7AC612B5-F621-E0E9-9FD5-4196AA9B220C}"/>
                </a:ext>
              </a:extLst>
            </p:cNvPr>
            <p:cNvSpPr/>
            <p:nvPr/>
          </p:nvSpPr>
          <p:spPr>
            <a:xfrm>
              <a:off x="4725542" y="3121562"/>
              <a:ext cx="142583" cy="142920"/>
            </a:xfrm>
            <a:custGeom>
              <a:avLst/>
              <a:gdLst/>
              <a:ahLst/>
              <a:cxnLst/>
              <a:rect l="l" t="t" r="r" b="b"/>
              <a:pathLst>
                <a:path w="5085" h="5097" extrusionOk="0">
                  <a:moveTo>
                    <a:pt x="4787" y="298"/>
                  </a:moveTo>
                  <a:lnTo>
                    <a:pt x="4787" y="4799"/>
                  </a:lnTo>
                  <a:lnTo>
                    <a:pt x="298" y="4799"/>
                  </a:lnTo>
                  <a:lnTo>
                    <a:pt x="298" y="298"/>
                  </a:lnTo>
                  <a:close/>
                  <a:moveTo>
                    <a:pt x="144" y="1"/>
                  </a:moveTo>
                  <a:cubicBezTo>
                    <a:pt x="60" y="1"/>
                    <a:pt x="1" y="60"/>
                    <a:pt x="1" y="156"/>
                  </a:cubicBezTo>
                  <a:lnTo>
                    <a:pt x="1" y="4942"/>
                  </a:lnTo>
                  <a:cubicBezTo>
                    <a:pt x="1" y="5037"/>
                    <a:pt x="60" y="5097"/>
                    <a:pt x="144" y="5097"/>
                  </a:cubicBezTo>
                  <a:lnTo>
                    <a:pt x="4942" y="5097"/>
                  </a:lnTo>
                  <a:cubicBezTo>
                    <a:pt x="5025" y="5097"/>
                    <a:pt x="5085" y="5013"/>
                    <a:pt x="5085" y="4942"/>
                  </a:cubicBezTo>
                  <a:lnTo>
                    <a:pt x="5085" y="156"/>
                  </a:lnTo>
                  <a:cubicBezTo>
                    <a:pt x="5085" y="60"/>
                    <a:pt x="5025" y="1"/>
                    <a:pt x="4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5">
              <a:extLst>
                <a:ext uri="{FF2B5EF4-FFF2-40B4-BE49-F238E27FC236}">
                  <a16:creationId xmlns:a16="http://schemas.microsoft.com/office/drawing/2014/main" id="{330413AB-AD21-2718-9401-F1CAC48DEC31}"/>
                </a:ext>
              </a:extLst>
            </p:cNvPr>
            <p:cNvSpPr/>
            <p:nvPr/>
          </p:nvSpPr>
          <p:spPr>
            <a:xfrm>
              <a:off x="3693910" y="3385317"/>
              <a:ext cx="142583" cy="142583"/>
            </a:xfrm>
            <a:custGeom>
              <a:avLst/>
              <a:gdLst/>
              <a:ahLst/>
              <a:cxnLst/>
              <a:rect l="l" t="t" r="r" b="b"/>
              <a:pathLst>
                <a:path w="5085" h="5085" extrusionOk="0">
                  <a:moveTo>
                    <a:pt x="4787" y="298"/>
                  </a:moveTo>
                  <a:lnTo>
                    <a:pt x="4787" y="4787"/>
                  </a:lnTo>
                  <a:lnTo>
                    <a:pt x="298" y="4787"/>
                  </a:lnTo>
                  <a:lnTo>
                    <a:pt x="298" y="298"/>
                  </a:lnTo>
                  <a:close/>
                  <a:moveTo>
                    <a:pt x="143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4942"/>
                  </a:lnTo>
                  <a:cubicBezTo>
                    <a:pt x="0" y="5037"/>
                    <a:pt x="60" y="5085"/>
                    <a:pt x="143" y="5085"/>
                  </a:cubicBezTo>
                  <a:lnTo>
                    <a:pt x="4942" y="5085"/>
                  </a:lnTo>
                  <a:cubicBezTo>
                    <a:pt x="5025" y="5085"/>
                    <a:pt x="5084" y="5037"/>
                    <a:pt x="5084" y="4942"/>
                  </a:cubicBezTo>
                  <a:lnTo>
                    <a:pt x="5084" y="144"/>
                  </a:lnTo>
                  <a:cubicBezTo>
                    <a:pt x="5084" y="60"/>
                    <a:pt x="5025" y="1"/>
                    <a:pt x="4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7" name="Google Shape;2317;p45">
            <a:extLst>
              <a:ext uri="{FF2B5EF4-FFF2-40B4-BE49-F238E27FC236}">
                <a16:creationId xmlns:a16="http://schemas.microsoft.com/office/drawing/2014/main" id="{0E0201E0-B9D9-271C-4265-C940D0AB0EA4}"/>
              </a:ext>
            </a:extLst>
          </p:cNvPr>
          <p:cNvGrpSpPr/>
          <p:nvPr/>
        </p:nvGrpSpPr>
        <p:grpSpPr>
          <a:xfrm>
            <a:off x="812416" y="3681672"/>
            <a:ext cx="2841660" cy="1016064"/>
            <a:chOff x="1234988" y="3418713"/>
            <a:chExt cx="2090686" cy="747546"/>
          </a:xfrm>
        </p:grpSpPr>
        <p:sp>
          <p:nvSpPr>
            <p:cNvPr id="2318" name="Google Shape;2318;p45">
              <a:extLst>
                <a:ext uri="{FF2B5EF4-FFF2-40B4-BE49-F238E27FC236}">
                  <a16:creationId xmlns:a16="http://schemas.microsoft.com/office/drawing/2014/main" id="{10858772-C83E-BE9B-4063-3E4568F544C0}"/>
                </a:ext>
              </a:extLst>
            </p:cNvPr>
            <p:cNvSpPr/>
            <p:nvPr/>
          </p:nvSpPr>
          <p:spPr>
            <a:xfrm>
              <a:off x="3278594" y="4119489"/>
              <a:ext cx="47079" cy="46771"/>
            </a:xfrm>
            <a:custGeom>
              <a:avLst/>
              <a:gdLst/>
              <a:ahLst/>
              <a:cxnLst/>
              <a:rect l="l" t="t" r="r" b="b"/>
              <a:pathLst>
                <a:path w="1679" h="1668" extrusionOk="0">
                  <a:moveTo>
                    <a:pt x="845" y="0"/>
                  </a:moveTo>
                  <a:cubicBezTo>
                    <a:pt x="393" y="0"/>
                    <a:pt x="12" y="370"/>
                    <a:pt x="12" y="834"/>
                  </a:cubicBezTo>
                  <a:cubicBezTo>
                    <a:pt x="0" y="1298"/>
                    <a:pt x="393" y="1667"/>
                    <a:pt x="845" y="1667"/>
                  </a:cubicBezTo>
                  <a:cubicBezTo>
                    <a:pt x="1310" y="1667"/>
                    <a:pt x="1679" y="1298"/>
                    <a:pt x="1679" y="834"/>
                  </a:cubicBezTo>
                  <a:cubicBezTo>
                    <a:pt x="1679" y="370"/>
                    <a:pt x="1310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5">
              <a:extLst>
                <a:ext uri="{FF2B5EF4-FFF2-40B4-BE49-F238E27FC236}">
                  <a16:creationId xmlns:a16="http://schemas.microsoft.com/office/drawing/2014/main" id="{F0EE10CF-CE16-E346-05AA-BCF4CE3F1AB3}"/>
                </a:ext>
              </a:extLst>
            </p:cNvPr>
            <p:cNvSpPr/>
            <p:nvPr/>
          </p:nvSpPr>
          <p:spPr>
            <a:xfrm>
              <a:off x="1990190" y="3447764"/>
              <a:ext cx="142920" cy="142892"/>
            </a:xfrm>
            <a:custGeom>
              <a:avLst/>
              <a:gdLst/>
              <a:ahLst/>
              <a:cxnLst/>
              <a:rect l="l" t="t" r="r" b="b"/>
              <a:pathLst>
                <a:path w="5097" h="5096" extrusionOk="0">
                  <a:moveTo>
                    <a:pt x="4799" y="298"/>
                  </a:moveTo>
                  <a:lnTo>
                    <a:pt x="4799" y="4798"/>
                  </a:lnTo>
                  <a:lnTo>
                    <a:pt x="299" y="4798"/>
                  </a:lnTo>
                  <a:lnTo>
                    <a:pt x="299" y="298"/>
                  </a:lnTo>
                  <a:close/>
                  <a:moveTo>
                    <a:pt x="156" y="0"/>
                  </a:moveTo>
                  <a:cubicBezTo>
                    <a:pt x="60" y="0"/>
                    <a:pt x="1" y="60"/>
                    <a:pt x="1" y="155"/>
                  </a:cubicBezTo>
                  <a:lnTo>
                    <a:pt x="1" y="4941"/>
                  </a:lnTo>
                  <a:cubicBezTo>
                    <a:pt x="1" y="5036"/>
                    <a:pt x="60" y="5096"/>
                    <a:pt x="156" y="5096"/>
                  </a:cubicBezTo>
                  <a:lnTo>
                    <a:pt x="4942" y="5096"/>
                  </a:lnTo>
                  <a:cubicBezTo>
                    <a:pt x="5025" y="5096"/>
                    <a:pt x="5097" y="5036"/>
                    <a:pt x="5097" y="4941"/>
                  </a:cubicBezTo>
                  <a:lnTo>
                    <a:pt x="5097" y="155"/>
                  </a:lnTo>
                  <a:cubicBezTo>
                    <a:pt x="5097" y="60"/>
                    <a:pt x="5037" y="0"/>
                    <a:pt x="4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5">
              <a:extLst>
                <a:ext uri="{FF2B5EF4-FFF2-40B4-BE49-F238E27FC236}">
                  <a16:creationId xmlns:a16="http://schemas.microsoft.com/office/drawing/2014/main" id="{4280687E-3703-6A95-F041-60E402ED7A8B}"/>
                </a:ext>
              </a:extLst>
            </p:cNvPr>
            <p:cNvSpPr/>
            <p:nvPr/>
          </p:nvSpPr>
          <p:spPr>
            <a:xfrm>
              <a:off x="1532475" y="3850406"/>
              <a:ext cx="1775437" cy="296467"/>
            </a:xfrm>
            <a:custGeom>
              <a:avLst/>
              <a:gdLst/>
              <a:ahLst/>
              <a:cxnLst/>
              <a:rect l="l" t="t" r="r" b="b"/>
              <a:pathLst>
                <a:path w="63318" h="10573" extrusionOk="0">
                  <a:moveTo>
                    <a:pt x="155" y="0"/>
                  </a:moveTo>
                  <a:cubicBezTo>
                    <a:pt x="60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9171" y="298"/>
                  </a:lnTo>
                  <a:lnTo>
                    <a:pt x="39410" y="10537"/>
                  </a:lnTo>
                  <a:cubicBezTo>
                    <a:pt x="39446" y="10561"/>
                    <a:pt x="39470" y="10573"/>
                    <a:pt x="39517" y="10573"/>
                  </a:cubicBezTo>
                  <a:lnTo>
                    <a:pt x="63163" y="10573"/>
                  </a:lnTo>
                  <a:cubicBezTo>
                    <a:pt x="63234" y="10573"/>
                    <a:pt x="63318" y="10513"/>
                    <a:pt x="63318" y="10430"/>
                  </a:cubicBezTo>
                  <a:cubicBezTo>
                    <a:pt x="63318" y="10335"/>
                    <a:pt x="63258" y="10275"/>
                    <a:pt x="63163" y="10275"/>
                  </a:cubicBezTo>
                  <a:lnTo>
                    <a:pt x="39589" y="10275"/>
                  </a:lnTo>
                  <a:lnTo>
                    <a:pt x="29349" y="36"/>
                  </a:lnTo>
                  <a:cubicBezTo>
                    <a:pt x="29325" y="12"/>
                    <a:pt x="29290" y="0"/>
                    <a:pt x="29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5">
              <a:extLst>
                <a:ext uri="{FF2B5EF4-FFF2-40B4-BE49-F238E27FC236}">
                  <a16:creationId xmlns:a16="http://schemas.microsoft.com/office/drawing/2014/main" id="{D75AB88E-A883-BB54-AC74-DD648E85B859}"/>
                </a:ext>
              </a:extLst>
            </p:cNvPr>
            <p:cNvSpPr/>
            <p:nvPr/>
          </p:nvSpPr>
          <p:spPr>
            <a:xfrm>
              <a:off x="1455026" y="3786304"/>
              <a:ext cx="1271979" cy="8356"/>
            </a:xfrm>
            <a:custGeom>
              <a:avLst/>
              <a:gdLst/>
              <a:ahLst/>
              <a:cxnLst/>
              <a:rect l="l" t="t" r="r" b="b"/>
              <a:pathLst>
                <a:path w="45363" h="298" extrusionOk="0">
                  <a:moveTo>
                    <a:pt x="143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60" y="298"/>
                    <a:pt x="143" y="298"/>
                  </a:cubicBezTo>
                  <a:lnTo>
                    <a:pt x="45208" y="298"/>
                  </a:lnTo>
                  <a:cubicBezTo>
                    <a:pt x="45280" y="298"/>
                    <a:pt x="45363" y="238"/>
                    <a:pt x="45363" y="155"/>
                  </a:cubicBezTo>
                  <a:cubicBezTo>
                    <a:pt x="45363" y="60"/>
                    <a:pt x="45303" y="0"/>
                    <a:pt x="45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5">
              <a:extLst>
                <a:ext uri="{FF2B5EF4-FFF2-40B4-BE49-F238E27FC236}">
                  <a16:creationId xmlns:a16="http://schemas.microsoft.com/office/drawing/2014/main" id="{5295B90C-3CBE-C456-0B09-81CD0A73E038}"/>
                </a:ext>
              </a:extLst>
            </p:cNvPr>
            <p:cNvSpPr/>
            <p:nvPr/>
          </p:nvSpPr>
          <p:spPr>
            <a:xfrm>
              <a:off x="2705995" y="3774611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5">
              <a:extLst>
                <a:ext uri="{FF2B5EF4-FFF2-40B4-BE49-F238E27FC236}">
                  <a16:creationId xmlns:a16="http://schemas.microsoft.com/office/drawing/2014/main" id="{4CE4C88A-BD6E-32C3-369E-925DC83E8607}"/>
                </a:ext>
              </a:extLst>
            </p:cNvPr>
            <p:cNvSpPr/>
            <p:nvPr/>
          </p:nvSpPr>
          <p:spPr>
            <a:xfrm>
              <a:off x="1234987" y="3418713"/>
              <a:ext cx="1238639" cy="310823"/>
            </a:xfrm>
            <a:custGeom>
              <a:avLst/>
              <a:gdLst/>
              <a:ahLst/>
              <a:cxnLst/>
              <a:rect l="l" t="t" r="r" b="b"/>
              <a:pathLst>
                <a:path w="44174" h="11085" extrusionOk="0">
                  <a:moveTo>
                    <a:pt x="144" y="0"/>
                  </a:moveTo>
                  <a:cubicBezTo>
                    <a:pt x="60" y="0"/>
                    <a:pt x="1" y="60"/>
                    <a:pt x="1" y="155"/>
                  </a:cubicBezTo>
                  <a:cubicBezTo>
                    <a:pt x="1" y="238"/>
                    <a:pt x="60" y="298"/>
                    <a:pt x="144" y="298"/>
                  </a:cubicBezTo>
                  <a:lnTo>
                    <a:pt x="24885" y="298"/>
                  </a:lnTo>
                  <a:lnTo>
                    <a:pt x="24885" y="10942"/>
                  </a:lnTo>
                  <a:cubicBezTo>
                    <a:pt x="24885" y="11025"/>
                    <a:pt x="24945" y="11085"/>
                    <a:pt x="25028" y="11085"/>
                  </a:cubicBezTo>
                  <a:lnTo>
                    <a:pt x="44018" y="11085"/>
                  </a:lnTo>
                  <a:cubicBezTo>
                    <a:pt x="44114" y="11085"/>
                    <a:pt x="44173" y="11025"/>
                    <a:pt x="44173" y="10942"/>
                  </a:cubicBezTo>
                  <a:cubicBezTo>
                    <a:pt x="44173" y="10847"/>
                    <a:pt x="44114" y="10787"/>
                    <a:pt x="44018" y="10787"/>
                  </a:cubicBezTo>
                  <a:lnTo>
                    <a:pt x="25183" y="10787"/>
                  </a:lnTo>
                  <a:lnTo>
                    <a:pt x="25183" y="155"/>
                  </a:lnTo>
                  <a:cubicBezTo>
                    <a:pt x="25183" y="60"/>
                    <a:pt x="25123" y="0"/>
                    <a:pt x="2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5">
              <a:extLst>
                <a:ext uri="{FF2B5EF4-FFF2-40B4-BE49-F238E27FC236}">
                  <a16:creationId xmlns:a16="http://schemas.microsoft.com/office/drawing/2014/main" id="{4725C198-C045-BF44-B4A9-071FE75449BD}"/>
                </a:ext>
              </a:extLst>
            </p:cNvPr>
            <p:cNvSpPr/>
            <p:nvPr/>
          </p:nvSpPr>
          <p:spPr>
            <a:xfrm>
              <a:off x="1423956" y="3635724"/>
              <a:ext cx="1565473" cy="8356"/>
            </a:xfrm>
            <a:custGeom>
              <a:avLst/>
              <a:gdLst/>
              <a:ahLst/>
              <a:cxnLst/>
              <a:rect l="l" t="t" r="r" b="b"/>
              <a:pathLst>
                <a:path w="55830" h="298" extrusionOk="0">
                  <a:moveTo>
                    <a:pt x="144" y="0"/>
                  </a:moveTo>
                  <a:cubicBezTo>
                    <a:pt x="60" y="0"/>
                    <a:pt x="1" y="60"/>
                    <a:pt x="1" y="155"/>
                  </a:cubicBezTo>
                  <a:cubicBezTo>
                    <a:pt x="1" y="238"/>
                    <a:pt x="60" y="298"/>
                    <a:pt x="144" y="298"/>
                  </a:cubicBezTo>
                  <a:lnTo>
                    <a:pt x="55674" y="298"/>
                  </a:lnTo>
                  <a:cubicBezTo>
                    <a:pt x="55758" y="298"/>
                    <a:pt x="55829" y="238"/>
                    <a:pt x="55829" y="155"/>
                  </a:cubicBezTo>
                  <a:cubicBezTo>
                    <a:pt x="55829" y="60"/>
                    <a:pt x="55770" y="0"/>
                    <a:pt x="55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5">
              <a:extLst>
                <a:ext uri="{FF2B5EF4-FFF2-40B4-BE49-F238E27FC236}">
                  <a16:creationId xmlns:a16="http://schemas.microsoft.com/office/drawing/2014/main" id="{EDFFE8C3-B927-8C03-9B2B-FCCB0F9E3BD2}"/>
                </a:ext>
              </a:extLst>
            </p:cNvPr>
            <p:cNvSpPr/>
            <p:nvPr/>
          </p:nvSpPr>
          <p:spPr>
            <a:xfrm>
              <a:off x="2960075" y="3617020"/>
              <a:ext cx="46771" cy="46771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82" y="1"/>
                    <a:pt x="1" y="370"/>
                    <a:pt x="1" y="834"/>
                  </a:cubicBezTo>
                  <a:cubicBezTo>
                    <a:pt x="1" y="1286"/>
                    <a:pt x="382" y="1667"/>
                    <a:pt x="834" y="1667"/>
                  </a:cubicBezTo>
                  <a:cubicBezTo>
                    <a:pt x="1298" y="1667"/>
                    <a:pt x="1667" y="1286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5">
              <a:extLst>
                <a:ext uri="{FF2B5EF4-FFF2-40B4-BE49-F238E27FC236}">
                  <a16:creationId xmlns:a16="http://schemas.microsoft.com/office/drawing/2014/main" id="{6CE2CC56-918A-E2D1-A9C5-D78CA6326492}"/>
                </a:ext>
              </a:extLst>
            </p:cNvPr>
            <p:cNvSpPr/>
            <p:nvPr/>
          </p:nvSpPr>
          <p:spPr>
            <a:xfrm>
              <a:off x="2956738" y="3613347"/>
              <a:ext cx="53444" cy="53444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953" y="215"/>
                  </a:moveTo>
                  <a:cubicBezTo>
                    <a:pt x="1358" y="215"/>
                    <a:pt x="1691" y="548"/>
                    <a:pt x="1691" y="953"/>
                  </a:cubicBezTo>
                  <a:cubicBezTo>
                    <a:pt x="1691" y="1346"/>
                    <a:pt x="1358" y="1679"/>
                    <a:pt x="953" y="1679"/>
                  </a:cubicBezTo>
                  <a:cubicBezTo>
                    <a:pt x="560" y="1679"/>
                    <a:pt x="227" y="1346"/>
                    <a:pt x="227" y="953"/>
                  </a:cubicBezTo>
                  <a:cubicBezTo>
                    <a:pt x="227" y="548"/>
                    <a:pt x="560" y="215"/>
                    <a:pt x="953" y="215"/>
                  </a:cubicBezTo>
                  <a:close/>
                  <a:moveTo>
                    <a:pt x="953" y="1"/>
                  </a:moveTo>
                  <a:cubicBezTo>
                    <a:pt x="441" y="1"/>
                    <a:pt x="0" y="429"/>
                    <a:pt x="0" y="953"/>
                  </a:cubicBezTo>
                  <a:cubicBezTo>
                    <a:pt x="0" y="1465"/>
                    <a:pt x="441" y="1906"/>
                    <a:pt x="953" y="1906"/>
                  </a:cubicBezTo>
                  <a:cubicBezTo>
                    <a:pt x="1489" y="1906"/>
                    <a:pt x="1905" y="1489"/>
                    <a:pt x="1905" y="953"/>
                  </a:cubicBezTo>
                  <a:cubicBezTo>
                    <a:pt x="1905" y="429"/>
                    <a:pt x="1477" y="1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7" name="Google Shape;2327;p45">
            <a:extLst>
              <a:ext uri="{FF2B5EF4-FFF2-40B4-BE49-F238E27FC236}">
                <a16:creationId xmlns:a16="http://schemas.microsoft.com/office/drawing/2014/main" id="{39D49813-8572-9FA3-B6F3-00760571626E}"/>
              </a:ext>
            </a:extLst>
          </p:cNvPr>
          <p:cNvGrpSpPr/>
          <p:nvPr/>
        </p:nvGrpSpPr>
        <p:grpSpPr>
          <a:xfrm>
            <a:off x="2998453" y="4724064"/>
            <a:ext cx="3280348" cy="219418"/>
            <a:chOff x="2960748" y="4106478"/>
            <a:chExt cx="1901982" cy="127221"/>
          </a:xfrm>
        </p:grpSpPr>
        <p:sp>
          <p:nvSpPr>
            <p:cNvPr id="2328" name="Google Shape;2328;p45">
              <a:extLst>
                <a:ext uri="{FF2B5EF4-FFF2-40B4-BE49-F238E27FC236}">
                  <a16:creationId xmlns:a16="http://schemas.microsoft.com/office/drawing/2014/main" id="{9743A49F-DBA4-3C3B-FA51-DC5BB80B27C6}"/>
                </a:ext>
              </a:extLst>
            </p:cNvPr>
            <p:cNvSpPr/>
            <p:nvPr/>
          </p:nvSpPr>
          <p:spPr>
            <a:xfrm>
              <a:off x="2973423" y="4106478"/>
              <a:ext cx="1889307" cy="113870"/>
            </a:xfrm>
            <a:custGeom>
              <a:avLst/>
              <a:gdLst/>
              <a:ahLst/>
              <a:cxnLst/>
              <a:rect l="l" t="t" r="r" b="b"/>
              <a:pathLst>
                <a:path w="67379" h="4061" extrusionOk="0">
                  <a:moveTo>
                    <a:pt x="35624" y="0"/>
                  </a:moveTo>
                  <a:cubicBezTo>
                    <a:pt x="35577" y="0"/>
                    <a:pt x="35541" y="12"/>
                    <a:pt x="35517" y="48"/>
                  </a:cubicBezTo>
                  <a:lnTo>
                    <a:pt x="31790" y="3762"/>
                  </a:lnTo>
                  <a:lnTo>
                    <a:pt x="156" y="3762"/>
                  </a:lnTo>
                  <a:cubicBezTo>
                    <a:pt x="60" y="3762"/>
                    <a:pt x="1" y="3822"/>
                    <a:pt x="1" y="3917"/>
                  </a:cubicBezTo>
                  <a:cubicBezTo>
                    <a:pt x="1" y="4001"/>
                    <a:pt x="60" y="4060"/>
                    <a:pt x="156" y="4060"/>
                  </a:cubicBezTo>
                  <a:lnTo>
                    <a:pt x="31850" y="4060"/>
                  </a:lnTo>
                  <a:cubicBezTo>
                    <a:pt x="31898" y="4060"/>
                    <a:pt x="31933" y="4048"/>
                    <a:pt x="31957" y="4024"/>
                  </a:cubicBezTo>
                  <a:lnTo>
                    <a:pt x="35684" y="298"/>
                  </a:lnTo>
                  <a:lnTo>
                    <a:pt x="67235" y="298"/>
                  </a:lnTo>
                  <a:cubicBezTo>
                    <a:pt x="67319" y="298"/>
                    <a:pt x="67378" y="238"/>
                    <a:pt x="67378" y="155"/>
                  </a:cubicBezTo>
                  <a:cubicBezTo>
                    <a:pt x="67378" y="60"/>
                    <a:pt x="67319" y="0"/>
                    <a:pt x="67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5">
              <a:extLst>
                <a:ext uri="{FF2B5EF4-FFF2-40B4-BE49-F238E27FC236}">
                  <a16:creationId xmlns:a16="http://schemas.microsoft.com/office/drawing/2014/main" id="{38C0C32C-72E5-5A9B-257A-D78091B8E1CC}"/>
                </a:ext>
              </a:extLst>
            </p:cNvPr>
            <p:cNvSpPr/>
            <p:nvPr/>
          </p:nvSpPr>
          <p:spPr>
            <a:xfrm>
              <a:off x="2962739" y="4199939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5">
              <a:extLst>
                <a:ext uri="{FF2B5EF4-FFF2-40B4-BE49-F238E27FC236}">
                  <a16:creationId xmlns:a16="http://schemas.microsoft.com/office/drawing/2014/main" id="{1395F5B2-B6AD-0CE6-7B2F-7656D4638204}"/>
                </a:ext>
              </a:extLst>
            </p:cNvPr>
            <p:cNvSpPr/>
            <p:nvPr/>
          </p:nvSpPr>
          <p:spPr>
            <a:xfrm>
              <a:off x="2960748" y="4197948"/>
              <a:ext cx="35751" cy="35751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631" y="167"/>
                  </a:moveTo>
                  <a:cubicBezTo>
                    <a:pt x="905" y="167"/>
                    <a:pt x="1131" y="381"/>
                    <a:pt x="1131" y="655"/>
                  </a:cubicBezTo>
                  <a:cubicBezTo>
                    <a:pt x="1131" y="917"/>
                    <a:pt x="905" y="1143"/>
                    <a:pt x="631" y="1143"/>
                  </a:cubicBezTo>
                  <a:cubicBezTo>
                    <a:pt x="369" y="1143"/>
                    <a:pt x="143" y="917"/>
                    <a:pt x="143" y="655"/>
                  </a:cubicBezTo>
                  <a:cubicBezTo>
                    <a:pt x="143" y="381"/>
                    <a:pt x="369" y="167"/>
                    <a:pt x="631" y="167"/>
                  </a:cubicBezTo>
                  <a:close/>
                  <a:moveTo>
                    <a:pt x="631" y="0"/>
                  </a:moveTo>
                  <a:cubicBezTo>
                    <a:pt x="298" y="0"/>
                    <a:pt x="0" y="286"/>
                    <a:pt x="0" y="643"/>
                  </a:cubicBezTo>
                  <a:cubicBezTo>
                    <a:pt x="0" y="1001"/>
                    <a:pt x="298" y="1274"/>
                    <a:pt x="631" y="1274"/>
                  </a:cubicBezTo>
                  <a:cubicBezTo>
                    <a:pt x="977" y="1274"/>
                    <a:pt x="1274" y="1001"/>
                    <a:pt x="1274" y="643"/>
                  </a:cubicBezTo>
                  <a:cubicBezTo>
                    <a:pt x="1274" y="298"/>
                    <a:pt x="98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5">
              <a:extLst>
                <a:ext uri="{FF2B5EF4-FFF2-40B4-BE49-F238E27FC236}">
                  <a16:creationId xmlns:a16="http://schemas.microsoft.com/office/drawing/2014/main" id="{4B8FF804-6217-C7F8-EF80-9E27149293F5}"/>
                </a:ext>
              </a:extLst>
            </p:cNvPr>
            <p:cNvSpPr/>
            <p:nvPr/>
          </p:nvSpPr>
          <p:spPr>
            <a:xfrm>
              <a:off x="4336584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8" y="0"/>
                  </a:moveTo>
                  <a:cubicBezTo>
                    <a:pt x="3219" y="0"/>
                    <a:pt x="3198" y="6"/>
                    <a:pt x="3180" y="18"/>
                  </a:cubicBezTo>
                  <a:lnTo>
                    <a:pt x="25" y="3173"/>
                  </a:lnTo>
                  <a:cubicBezTo>
                    <a:pt x="1" y="3209"/>
                    <a:pt x="1" y="3256"/>
                    <a:pt x="25" y="3280"/>
                  </a:cubicBezTo>
                  <a:cubicBezTo>
                    <a:pt x="49" y="3292"/>
                    <a:pt x="72" y="3292"/>
                    <a:pt x="84" y="3292"/>
                  </a:cubicBezTo>
                  <a:cubicBezTo>
                    <a:pt x="108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5">
              <a:extLst>
                <a:ext uri="{FF2B5EF4-FFF2-40B4-BE49-F238E27FC236}">
                  <a16:creationId xmlns:a16="http://schemas.microsoft.com/office/drawing/2014/main" id="{11EC6C40-B0B9-E4F1-8015-71C67151C583}"/>
                </a:ext>
              </a:extLst>
            </p:cNvPr>
            <p:cNvSpPr/>
            <p:nvPr/>
          </p:nvSpPr>
          <p:spPr>
            <a:xfrm>
              <a:off x="4301533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8" y="0"/>
                  </a:moveTo>
                  <a:cubicBezTo>
                    <a:pt x="3218" y="0"/>
                    <a:pt x="3198" y="6"/>
                    <a:pt x="3180" y="18"/>
                  </a:cubicBezTo>
                  <a:lnTo>
                    <a:pt x="25" y="3173"/>
                  </a:lnTo>
                  <a:cubicBezTo>
                    <a:pt x="1" y="3209"/>
                    <a:pt x="1" y="3256"/>
                    <a:pt x="25" y="3280"/>
                  </a:cubicBezTo>
                  <a:cubicBezTo>
                    <a:pt x="48" y="3292"/>
                    <a:pt x="72" y="3292"/>
                    <a:pt x="84" y="3292"/>
                  </a:cubicBezTo>
                  <a:cubicBezTo>
                    <a:pt x="120" y="3292"/>
                    <a:pt x="132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5">
              <a:extLst>
                <a:ext uri="{FF2B5EF4-FFF2-40B4-BE49-F238E27FC236}">
                  <a16:creationId xmlns:a16="http://schemas.microsoft.com/office/drawing/2014/main" id="{35D7687B-23D3-7E4F-5C56-93D0A9D9CEE7}"/>
                </a:ext>
              </a:extLst>
            </p:cNvPr>
            <p:cNvSpPr/>
            <p:nvPr/>
          </p:nvSpPr>
          <p:spPr>
            <a:xfrm>
              <a:off x="4266818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1" y="3209"/>
                    <a:pt x="1" y="3256"/>
                    <a:pt x="36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22" y="101"/>
                    <a:pt x="3322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5">
              <a:extLst>
                <a:ext uri="{FF2B5EF4-FFF2-40B4-BE49-F238E27FC236}">
                  <a16:creationId xmlns:a16="http://schemas.microsoft.com/office/drawing/2014/main" id="{46F857E6-8546-E982-291C-5D586A7685BB}"/>
                </a:ext>
              </a:extLst>
            </p:cNvPr>
            <p:cNvSpPr/>
            <p:nvPr/>
          </p:nvSpPr>
          <p:spPr>
            <a:xfrm>
              <a:off x="4231767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31" y="3292"/>
                    <a:pt x="131" y="3280"/>
                  </a:cubicBezTo>
                  <a:lnTo>
                    <a:pt x="3287" y="125"/>
                  </a:lnTo>
                  <a:cubicBezTo>
                    <a:pt x="3322" y="101"/>
                    <a:pt x="3322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5">
              <a:extLst>
                <a:ext uri="{FF2B5EF4-FFF2-40B4-BE49-F238E27FC236}">
                  <a16:creationId xmlns:a16="http://schemas.microsoft.com/office/drawing/2014/main" id="{3E7415EF-4C5F-A2BD-BFF5-9FCA4B44B6E4}"/>
                </a:ext>
              </a:extLst>
            </p:cNvPr>
            <p:cNvSpPr/>
            <p:nvPr/>
          </p:nvSpPr>
          <p:spPr>
            <a:xfrm>
              <a:off x="4197052" y="4128013"/>
              <a:ext cx="93149" cy="92336"/>
            </a:xfrm>
            <a:custGeom>
              <a:avLst/>
              <a:gdLst/>
              <a:ahLst/>
              <a:cxnLst/>
              <a:rect l="l" t="t" r="r" b="b"/>
              <a:pathLst>
                <a:path w="3322" h="3293" extrusionOk="0">
                  <a:moveTo>
                    <a:pt x="3240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84" y="3292"/>
                    <a:pt x="95" y="3292"/>
                  </a:cubicBezTo>
                  <a:cubicBezTo>
                    <a:pt x="107" y="3292"/>
                    <a:pt x="119" y="3292"/>
                    <a:pt x="143" y="3280"/>
                  </a:cubicBezTo>
                  <a:lnTo>
                    <a:pt x="3298" y="125"/>
                  </a:lnTo>
                  <a:cubicBezTo>
                    <a:pt x="3322" y="101"/>
                    <a:pt x="3322" y="54"/>
                    <a:pt x="3298" y="18"/>
                  </a:cubicBezTo>
                  <a:cubicBezTo>
                    <a:pt x="3280" y="6"/>
                    <a:pt x="3260" y="0"/>
                    <a:pt x="3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5">
              <a:extLst>
                <a:ext uri="{FF2B5EF4-FFF2-40B4-BE49-F238E27FC236}">
                  <a16:creationId xmlns:a16="http://schemas.microsoft.com/office/drawing/2014/main" id="{FA4CC1CF-553F-2412-7F47-5094AECE1814}"/>
                </a:ext>
              </a:extLst>
            </p:cNvPr>
            <p:cNvSpPr/>
            <p:nvPr/>
          </p:nvSpPr>
          <p:spPr>
            <a:xfrm>
              <a:off x="4162000" y="4128013"/>
              <a:ext cx="93149" cy="92336"/>
            </a:xfrm>
            <a:custGeom>
              <a:avLst/>
              <a:gdLst/>
              <a:ahLst/>
              <a:cxnLst/>
              <a:rect l="l" t="t" r="r" b="b"/>
              <a:pathLst>
                <a:path w="3322" h="3293" extrusionOk="0">
                  <a:moveTo>
                    <a:pt x="3240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83" y="3292"/>
                    <a:pt x="95" y="3292"/>
                  </a:cubicBezTo>
                  <a:cubicBezTo>
                    <a:pt x="107" y="3292"/>
                    <a:pt x="143" y="3292"/>
                    <a:pt x="143" y="3280"/>
                  </a:cubicBezTo>
                  <a:lnTo>
                    <a:pt x="3298" y="125"/>
                  </a:lnTo>
                  <a:cubicBezTo>
                    <a:pt x="3322" y="101"/>
                    <a:pt x="3322" y="54"/>
                    <a:pt x="3298" y="18"/>
                  </a:cubicBezTo>
                  <a:cubicBezTo>
                    <a:pt x="3280" y="6"/>
                    <a:pt x="3259" y="0"/>
                    <a:pt x="3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5">
              <a:extLst>
                <a:ext uri="{FF2B5EF4-FFF2-40B4-BE49-F238E27FC236}">
                  <a16:creationId xmlns:a16="http://schemas.microsoft.com/office/drawing/2014/main" id="{F682BED5-DCBB-A313-C50B-E7C8371EDBC5}"/>
                </a:ext>
              </a:extLst>
            </p:cNvPr>
            <p:cNvSpPr/>
            <p:nvPr/>
          </p:nvSpPr>
          <p:spPr>
            <a:xfrm>
              <a:off x="4127594" y="4128013"/>
              <a:ext cx="92840" cy="92336"/>
            </a:xfrm>
            <a:custGeom>
              <a:avLst/>
              <a:gdLst/>
              <a:ahLst/>
              <a:cxnLst/>
              <a:rect l="l" t="t" r="r" b="b"/>
              <a:pathLst>
                <a:path w="3311" h="3293" extrusionOk="0">
                  <a:moveTo>
                    <a:pt x="3233" y="0"/>
                  </a:moveTo>
                  <a:cubicBezTo>
                    <a:pt x="3215" y="0"/>
                    <a:pt x="3197" y="6"/>
                    <a:pt x="3180" y="18"/>
                  </a:cubicBezTo>
                  <a:lnTo>
                    <a:pt x="24" y="3173"/>
                  </a:lnTo>
                  <a:cubicBezTo>
                    <a:pt x="1" y="3209"/>
                    <a:pt x="1" y="3256"/>
                    <a:pt x="24" y="3280"/>
                  </a:cubicBezTo>
                  <a:cubicBezTo>
                    <a:pt x="36" y="3292"/>
                    <a:pt x="72" y="3292"/>
                    <a:pt x="84" y="3292"/>
                  </a:cubicBezTo>
                  <a:cubicBezTo>
                    <a:pt x="96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11" y="101"/>
                    <a:pt x="3311" y="54"/>
                    <a:pt x="3287" y="18"/>
                  </a:cubicBezTo>
                  <a:cubicBezTo>
                    <a:pt x="3269" y="6"/>
                    <a:pt x="3251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5">
              <a:extLst>
                <a:ext uri="{FF2B5EF4-FFF2-40B4-BE49-F238E27FC236}">
                  <a16:creationId xmlns:a16="http://schemas.microsoft.com/office/drawing/2014/main" id="{7B5AD21A-0680-2DB4-0F95-42487576E918}"/>
                </a:ext>
              </a:extLst>
            </p:cNvPr>
            <p:cNvSpPr/>
            <p:nvPr/>
          </p:nvSpPr>
          <p:spPr>
            <a:xfrm>
              <a:off x="4092543" y="4128013"/>
              <a:ext cx="92840" cy="92336"/>
            </a:xfrm>
            <a:custGeom>
              <a:avLst/>
              <a:gdLst/>
              <a:ahLst/>
              <a:cxnLst/>
              <a:rect l="l" t="t" r="r" b="b"/>
              <a:pathLst>
                <a:path w="3311" h="3293" extrusionOk="0">
                  <a:moveTo>
                    <a:pt x="3233" y="0"/>
                  </a:moveTo>
                  <a:cubicBezTo>
                    <a:pt x="3215" y="0"/>
                    <a:pt x="3197" y="6"/>
                    <a:pt x="3179" y="18"/>
                  </a:cubicBezTo>
                  <a:lnTo>
                    <a:pt x="24" y="3173"/>
                  </a:lnTo>
                  <a:cubicBezTo>
                    <a:pt x="1" y="3209"/>
                    <a:pt x="1" y="3256"/>
                    <a:pt x="24" y="3280"/>
                  </a:cubicBezTo>
                  <a:cubicBezTo>
                    <a:pt x="36" y="3292"/>
                    <a:pt x="72" y="3292"/>
                    <a:pt x="84" y="3292"/>
                  </a:cubicBezTo>
                  <a:cubicBezTo>
                    <a:pt x="96" y="3292"/>
                    <a:pt x="131" y="3292"/>
                    <a:pt x="131" y="3280"/>
                  </a:cubicBezTo>
                  <a:lnTo>
                    <a:pt x="3287" y="125"/>
                  </a:lnTo>
                  <a:cubicBezTo>
                    <a:pt x="3310" y="101"/>
                    <a:pt x="3310" y="54"/>
                    <a:pt x="3287" y="18"/>
                  </a:cubicBezTo>
                  <a:cubicBezTo>
                    <a:pt x="3269" y="6"/>
                    <a:pt x="3251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5">
              <a:extLst>
                <a:ext uri="{FF2B5EF4-FFF2-40B4-BE49-F238E27FC236}">
                  <a16:creationId xmlns:a16="http://schemas.microsoft.com/office/drawing/2014/main" id="{20F4073D-1440-2F92-B3B5-CE488101EEAA}"/>
                </a:ext>
              </a:extLst>
            </p:cNvPr>
            <p:cNvSpPr/>
            <p:nvPr/>
          </p:nvSpPr>
          <p:spPr>
            <a:xfrm>
              <a:off x="4057828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7" y="0"/>
                  </a:moveTo>
                  <a:cubicBezTo>
                    <a:pt x="3218" y="0"/>
                    <a:pt x="3197" y="6"/>
                    <a:pt x="3179" y="18"/>
                  </a:cubicBezTo>
                  <a:lnTo>
                    <a:pt x="24" y="3173"/>
                  </a:lnTo>
                  <a:cubicBezTo>
                    <a:pt x="0" y="3209"/>
                    <a:pt x="0" y="3256"/>
                    <a:pt x="24" y="3280"/>
                  </a:cubicBezTo>
                  <a:cubicBezTo>
                    <a:pt x="48" y="3292"/>
                    <a:pt x="72" y="3292"/>
                    <a:pt x="84" y="3292"/>
                  </a:cubicBezTo>
                  <a:cubicBezTo>
                    <a:pt x="107" y="3292"/>
                    <a:pt x="119" y="3292"/>
                    <a:pt x="131" y="3280"/>
                  </a:cubicBezTo>
                  <a:lnTo>
                    <a:pt x="3286" y="125"/>
                  </a:lnTo>
                  <a:cubicBezTo>
                    <a:pt x="3322" y="101"/>
                    <a:pt x="3322" y="54"/>
                    <a:pt x="3286" y="18"/>
                  </a:cubicBezTo>
                  <a:cubicBezTo>
                    <a:pt x="3274" y="6"/>
                    <a:pt x="3257" y="0"/>
                    <a:pt x="3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5">
              <a:extLst>
                <a:ext uri="{FF2B5EF4-FFF2-40B4-BE49-F238E27FC236}">
                  <a16:creationId xmlns:a16="http://schemas.microsoft.com/office/drawing/2014/main" id="{316ED3CE-A3CE-2FBA-D387-6BADAB93E3FB}"/>
                </a:ext>
              </a:extLst>
            </p:cNvPr>
            <p:cNvSpPr/>
            <p:nvPr/>
          </p:nvSpPr>
          <p:spPr>
            <a:xfrm>
              <a:off x="4022776" y="4128013"/>
              <a:ext cx="93149" cy="92336"/>
            </a:xfrm>
            <a:custGeom>
              <a:avLst/>
              <a:gdLst/>
              <a:ahLst/>
              <a:cxnLst/>
              <a:rect l="l" t="t" r="r" b="b"/>
              <a:pathLst>
                <a:path w="3322" h="3293" extrusionOk="0">
                  <a:moveTo>
                    <a:pt x="3237" y="0"/>
                  </a:moveTo>
                  <a:cubicBezTo>
                    <a:pt x="3218" y="0"/>
                    <a:pt x="3197" y="6"/>
                    <a:pt x="3179" y="18"/>
                  </a:cubicBezTo>
                  <a:lnTo>
                    <a:pt x="24" y="3173"/>
                  </a:lnTo>
                  <a:cubicBezTo>
                    <a:pt x="0" y="3209"/>
                    <a:pt x="0" y="3256"/>
                    <a:pt x="24" y="3280"/>
                  </a:cubicBezTo>
                  <a:cubicBezTo>
                    <a:pt x="48" y="3292"/>
                    <a:pt x="72" y="3292"/>
                    <a:pt x="83" y="3292"/>
                  </a:cubicBezTo>
                  <a:cubicBezTo>
                    <a:pt x="107" y="3292"/>
                    <a:pt x="131" y="3292"/>
                    <a:pt x="131" y="3280"/>
                  </a:cubicBezTo>
                  <a:lnTo>
                    <a:pt x="3286" y="125"/>
                  </a:lnTo>
                  <a:cubicBezTo>
                    <a:pt x="3322" y="101"/>
                    <a:pt x="3322" y="54"/>
                    <a:pt x="3286" y="18"/>
                  </a:cubicBezTo>
                  <a:cubicBezTo>
                    <a:pt x="3274" y="6"/>
                    <a:pt x="3256" y="0"/>
                    <a:pt x="3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5">
              <a:extLst>
                <a:ext uri="{FF2B5EF4-FFF2-40B4-BE49-F238E27FC236}">
                  <a16:creationId xmlns:a16="http://schemas.microsoft.com/office/drawing/2014/main" id="{EBA26550-C73A-C8E9-E602-8590238C2DA1}"/>
                </a:ext>
              </a:extLst>
            </p:cNvPr>
            <p:cNvSpPr/>
            <p:nvPr/>
          </p:nvSpPr>
          <p:spPr>
            <a:xfrm>
              <a:off x="3988033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4" y="6"/>
                    <a:pt x="3192" y="18"/>
                  </a:cubicBezTo>
                  <a:lnTo>
                    <a:pt x="37" y="3173"/>
                  </a:lnTo>
                  <a:cubicBezTo>
                    <a:pt x="1" y="3209"/>
                    <a:pt x="1" y="3256"/>
                    <a:pt x="37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5">
              <a:extLst>
                <a:ext uri="{FF2B5EF4-FFF2-40B4-BE49-F238E27FC236}">
                  <a16:creationId xmlns:a16="http://schemas.microsoft.com/office/drawing/2014/main" id="{8CC5EDD5-1949-E2AA-B0FD-B27054F5A51B}"/>
                </a:ext>
              </a:extLst>
            </p:cNvPr>
            <p:cNvSpPr/>
            <p:nvPr/>
          </p:nvSpPr>
          <p:spPr>
            <a:xfrm>
              <a:off x="3952982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3" y="6"/>
                    <a:pt x="3192" y="18"/>
                  </a:cubicBezTo>
                  <a:lnTo>
                    <a:pt x="36" y="3173"/>
                  </a:lnTo>
                  <a:cubicBezTo>
                    <a:pt x="1" y="3209"/>
                    <a:pt x="1" y="3256"/>
                    <a:pt x="36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32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5">
              <a:extLst>
                <a:ext uri="{FF2B5EF4-FFF2-40B4-BE49-F238E27FC236}">
                  <a16:creationId xmlns:a16="http://schemas.microsoft.com/office/drawing/2014/main" id="{0A9AE38F-E599-52C7-AA6A-9E02C184AE0F}"/>
                </a:ext>
              </a:extLst>
            </p:cNvPr>
            <p:cNvSpPr/>
            <p:nvPr/>
          </p:nvSpPr>
          <p:spPr>
            <a:xfrm>
              <a:off x="3918267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40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84" y="3292"/>
                    <a:pt x="96" y="3292"/>
                  </a:cubicBezTo>
                  <a:cubicBezTo>
                    <a:pt x="108" y="3292"/>
                    <a:pt x="120" y="3292"/>
                    <a:pt x="143" y="3280"/>
                  </a:cubicBezTo>
                  <a:lnTo>
                    <a:pt x="3298" y="125"/>
                  </a:lnTo>
                  <a:cubicBezTo>
                    <a:pt x="3322" y="101"/>
                    <a:pt x="3322" y="54"/>
                    <a:pt x="3298" y="18"/>
                  </a:cubicBezTo>
                  <a:cubicBezTo>
                    <a:pt x="3281" y="6"/>
                    <a:pt x="3260" y="0"/>
                    <a:pt x="3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4" name="Google Shape;2344;p45">
            <a:extLst>
              <a:ext uri="{FF2B5EF4-FFF2-40B4-BE49-F238E27FC236}">
                <a16:creationId xmlns:a16="http://schemas.microsoft.com/office/drawing/2014/main" id="{4756172E-FF90-B34A-7C2E-3B03C2158850}"/>
              </a:ext>
            </a:extLst>
          </p:cNvPr>
          <p:cNvGrpSpPr/>
          <p:nvPr/>
        </p:nvGrpSpPr>
        <p:grpSpPr>
          <a:xfrm>
            <a:off x="6571501" y="3670547"/>
            <a:ext cx="1730329" cy="1313225"/>
            <a:chOff x="6466978" y="3356602"/>
            <a:chExt cx="985886" cy="748191"/>
          </a:xfrm>
        </p:grpSpPr>
        <p:sp>
          <p:nvSpPr>
            <p:cNvPr id="2345" name="Google Shape;2345;p45">
              <a:extLst>
                <a:ext uri="{FF2B5EF4-FFF2-40B4-BE49-F238E27FC236}">
                  <a16:creationId xmlns:a16="http://schemas.microsoft.com/office/drawing/2014/main" id="{044E00AA-1A07-370D-C580-64054E3CA0B2}"/>
                </a:ext>
              </a:extLst>
            </p:cNvPr>
            <p:cNvSpPr/>
            <p:nvPr/>
          </p:nvSpPr>
          <p:spPr>
            <a:xfrm>
              <a:off x="6466978" y="4009315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36"/>
                    <a:pt x="1" y="84"/>
                  </a:cubicBezTo>
                  <a:cubicBezTo>
                    <a:pt x="1" y="131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31"/>
                    <a:pt x="35160" y="84"/>
                  </a:cubicBezTo>
                  <a:cubicBezTo>
                    <a:pt x="35160" y="36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5">
              <a:extLst>
                <a:ext uri="{FF2B5EF4-FFF2-40B4-BE49-F238E27FC236}">
                  <a16:creationId xmlns:a16="http://schemas.microsoft.com/office/drawing/2014/main" id="{2284B0B3-88BB-25CE-D6ED-44AE2AA14E9B}"/>
                </a:ext>
              </a:extLst>
            </p:cNvPr>
            <p:cNvSpPr/>
            <p:nvPr/>
          </p:nvSpPr>
          <p:spPr>
            <a:xfrm>
              <a:off x="6466978" y="3907806"/>
              <a:ext cx="985886" cy="5047"/>
            </a:xfrm>
            <a:custGeom>
              <a:avLst/>
              <a:gdLst/>
              <a:ahLst/>
              <a:cxnLst/>
              <a:rect l="l" t="t" r="r" b="b"/>
              <a:pathLst>
                <a:path w="35160" h="180" extrusionOk="0">
                  <a:moveTo>
                    <a:pt x="96" y="1"/>
                  </a:moveTo>
                  <a:cubicBezTo>
                    <a:pt x="48" y="1"/>
                    <a:pt x="1" y="49"/>
                    <a:pt x="1" y="96"/>
                  </a:cubicBezTo>
                  <a:cubicBezTo>
                    <a:pt x="1" y="132"/>
                    <a:pt x="48" y="180"/>
                    <a:pt x="96" y="180"/>
                  </a:cubicBezTo>
                  <a:lnTo>
                    <a:pt x="35065" y="180"/>
                  </a:lnTo>
                  <a:cubicBezTo>
                    <a:pt x="35112" y="180"/>
                    <a:pt x="35160" y="156"/>
                    <a:pt x="35160" y="96"/>
                  </a:cubicBezTo>
                  <a:cubicBezTo>
                    <a:pt x="35160" y="49"/>
                    <a:pt x="35112" y="1"/>
                    <a:pt x="3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5">
              <a:extLst>
                <a:ext uri="{FF2B5EF4-FFF2-40B4-BE49-F238E27FC236}">
                  <a16:creationId xmlns:a16="http://schemas.microsoft.com/office/drawing/2014/main" id="{F69E3297-207D-496E-3976-82A792DF8C55}"/>
                </a:ext>
              </a:extLst>
            </p:cNvPr>
            <p:cNvSpPr/>
            <p:nvPr/>
          </p:nvSpPr>
          <p:spPr>
            <a:xfrm>
              <a:off x="6466978" y="3806326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48"/>
                    <a:pt x="1" y="96"/>
                  </a:cubicBezTo>
                  <a:cubicBezTo>
                    <a:pt x="1" y="143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43"/>
                    <a:pt x="35160" y="96"/>
                  </a:cubicBezTo>
                  <a:cubicBezTo>
                    <a:pt x="35160" y="48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5">
              <a:extLst>
                <a:ext uri="{FF2B5EF4-FFF2-40B4-BE49-F238E27FC236}">
                  <a16:creationId xmlns:a16="http://schemas.microsoft.com/office/drawing/2014/main" id="{D43B77D9-6F17-6D7A-0686-AA2B287B7161}"/>
                </a:ext>
              </a:extLst>
            </p:cNvPr>
            <p:cNvSpPr/>
            <p:nvPr/>
          </p:nvSpPr>
          <p:spPr>
            <a:xfrm>
              <a:off x="6466978" y="3704817"/>
              <a:ext cx="985886" cy="5384"/>
            </a:xfrm>
            <a:custGeom>
              <a:avLst/>
              <a:gdLst/>
              <a:ahLst/>
              <a:cxnLst/>
              <a:rect l="l" t="t" r="r" b="b"/>
              <a:pathLst>
                <a:path w="35160" h="192" extrusionOk="0">
                  <a:moveTo>
                    <a:pt x="96" y="1"/>
                  </a:moveTo>
                  <a:cubicBezTo>
                    <a:pt x="48" y="1"/>
                    <a:pt x="1" y="49"/>
                    <a:pt x="1" y="96"/>
                  </a:cubicBezTo>
                  <a:cubicBezTo>
                    <a:pt x="1" y="144"/>
                    <a:pt x="48" y="191"/>
                    <a:pt x="96" y="191"/>
                  </a:cubicBezTo>
                  <a:lnTo>
                    <a:pt x="35065" y="191"/>
                  </a:lnTo>
                  <a:cubicBezTo>
                    <a:pt x="35112" y="191"/>
                    <a:pt x="35160" y="144"/>
                    <a:pt x="35160" y="96"/>
                  </a:cubicBezTo>
                  <a:cubicBezTo>
                    <a:pt x="35160" y="49"/>
                    <a:pt x="35112" y="1"/>
                    <a:pt x="3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5">
              <a:extLst>
                <a:ext uri="{FF2B5EF4-FFF2-40B4-BE49-F238E27FC236}">
                  <a16:creationId xmlns:a16="http://schemas.microsoft.com/office/drawing/2014/main" id="{349E8F95-7942-A77E-4DAC-56071AB93C1E}"/>
                </a:ext>
              </a:extLst>
            </p:cNvPr>
            <p:cNvSpPr/>
            <p:nvPr/>
          </p:nvSpPr>
          <p:spPr>
            <a:xfrm>
              <a:off x="6466978" y="3603673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48"/>
                    <a:pt x="1" y="84"/>
                  </a:cubicBezTo>
                  <a:cubicBezTo>
                    <a:pt x="1" y="131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43"/>
                    <a:pt x="35160" y="84"/>
                  </a:cubicBezTo>
                  <a:cubicBezTo>
                    <a:pt x="35160" y="36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5">
              <a:extLst>
                <a:ext uri="{FF2B5EF4-FFF2-40B4-BE49-F238E27FC236}">
                  <a16:creationId xmlns:a16="http://schemas.microsoft.com/office/drawing/2014/main" id="{69C48154-E5DB-EBCF-9489-4C5F8D3E889D}"/>
                </a:ext>
              </a:extLst>
            </p:cNvPr>
            <p:cNvSpPr/>
            <p:nvPr/>
          </p:nvSpPr>
          <p:spPr>
            <a:xfrm>
              <a:off x="6466978" y="3502164"/>
              <a:ext cx="985886" cy="5047"/>
            </a:xfrm>
            <a:custGeom>
              <a:avLst/>
              <a:gdLst/>
              <a:ahLst/>
              <a:cxnLst/>
              <a:rect l="l" t="t" r="r" b="b"/>
              <a:pathLst>
                <a:path w="35160" h="180" extrusionOk="0">
                  <a:moveTo>
                    <a:pt x="96" y="1"/>
                  </a:moveTo>
                  <a:cubicBezTo>
                    <a:pt x="48" y="1"/>
                    <a:pt x="1" y="48"/>
                    <a:pt x="1" y="84"/>
                  </a:cubicBezTo>
                  <a:cubicBezTo>
                    <a:pt x="1" y="132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32"/>
                    <a:pt x="35160" y="84"/>
                  </a:cubicBezTo>
                  <a:cubicBezTo>
                    <a:pt x="35160" y="48"/>
                    <a:pt x="35112" y="1"/>
                    <a:pt x="3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5">
              <a:extLst>
                <a:ext uri="{FF2B5EF4-FFF2-40B4-BE49-F238E27FC236}">
                  <a16:creationId xmlns:a16="http://schemas.microsoft.com/office/drawing/2014/main" id="{4947A0F0-58AB-F272-D545-F498B6AC1BD2}"/>
                </a:ext>
              </a:extLst>
            </p:cNvPr>
            <p:cNvSpPr/>
            <p:nvPr/>
          </p:nvSpPr>
          <p:spPr>
            <a:xfrm>
              <a:off x="6466978" y="3400683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48"/>
                    <a:pt x="1" y="96"/>
                  </a:cubicBezTo>
                  <a:cubicBezTo>
                    <a:pt x="1" y="143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43"/>
                    <a:pt x="35160" y="96"/>
                  </a:cubicBezTo>
                  <a:cubicBezTo>
                    <a:pt x="35160" y="48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5">
              <a:extLst>
                <a:ext uri="{FF2B5EF4-FFF2-40B4-BE49-F238E27FC236}">
                  <a16:creationId xmlns:a16="http://schemas.microsoft.com/office/drawing/2014/main" id="{4AB304A2-B492-F07D-839D-65DAC5AC4CDC}"/>
                </a:ext>
              </a:extLst>
            </p:cNvPr>
            <p:cNvSpPr/>
            <p:nvPr/>
          </p:nvSpPr>
          <p:spPr>
            <a:xfrm>
              <a:off x="7351057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84" y="1"/>
                  </a:moveTo>
                  <a:cubicBezTo>
                    <a:pt x="36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36" y="26456"/>
                    <a:pt x="84" y="26456"/>
                  </a:cubicBezTo>
                  <a:cubicBezTo>
                    <a:pt x="131" y="26456"/>
                    <a:pt x="155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5">
              <a:extLst>
                <a:ext uri="{FF2B5EF4-FFF2-40B4-BE49-F238E27FC236}">
                  <a16:creationId xmlns:a16="http://schemas.microsoft.com/office/drawing/2014/main" id="{5B4F5835-4664-1DA1-10E7-5314B8ECCBAF}"/>
                </a:ext>
              </a:extLst>
            </p:cNvPr>
            <p:cNvSpPr/>
            <p:nvPr/>
          </p:nvSpPr>
          <p:spPr>
            <a:xfrm>
              <a:off x="7262924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84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84" y="26456"/>
                  </a:cubicBezTo>
                  <a:cubicBezTo>
                    <a:pt x="143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5">
              <a:extLst>
                <a:ext uri="{FF2B5EF4-FFF2-40B4-BE49-F238E27FC236}">
                  <a16:creationId xmlns:a16="http://schemas.microsoft.com/office/drawing/2014/main" id="{64BCA5CC-7720-96C7-F6C3-1AE38B8B3ABF}"/>
                </a:ext>
              </a:extLst>
            </p:cNvPr>
            <p:cNvSpPr/>
            <p:nvPr/>
          </p:nvSpPr>
          <p:spPr>
            <a:xfrm>
              <a:off x="7175099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96" y="1"/>
                  </a:moveTo>
                  <a:cubicBezTo>
                    <a:pt x="49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49" y="26456"/>
                    <a:pt x="96" y="26456"/>
                  </a:cubicBezTo>
                  <a:cubicBezTo>
                    <a:pt x="144" y="26456"/>
                    <a:pt x="180" y="26433"/>
                    <a:pt x="180" y="26385"/>
                  </a:cubicBezTo>
                  <a:lnTo>
                    <a:pt x="180" y="84"/>
                  </a:lnTo>
                  <a:cubicBezTo>
                    <a:pt x="180" y="36"/>
                    <a:pt x="144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5">
              <a:extLst>
                <a:ext uri="{FF2B5EF4-FFF2-40B4-BE49-F238E27FC236}">
                  <a16:creationId xmlns:a16="http://schemas.microsoft.com/office/drawing/2014/main" id="{83764143-2A34-B729-2711-D3A947B948AF}"/>
                </a:ext>
              </a:extLst>
            </p:cNvPr>
            <p:cNvSpPr/>
            <p:nvPr/>
          </p:nvSpPr>
          <p:spPr>
            <a:xfrm>
              <a:off x="7087639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84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84" y="26456"/>
                  </a:cubicBezTo>
                  <a:cubicBezTo>
                    <a:pt x="131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5">
              <a:extLst>
                <a:ext uri="{FF2B5EF4-FFF2-40B4-BE49-F238E27FC236}">
                  <a16:creationId xmlns:a16="http://schemas.microsoft.com/office/drawing/2014/main" id="{E8078ECD-E747-28F9-5366-0801DD89B27D}"/>
                </a:ext>
              </a:extLst>
            </p:cNvPr>
            <p:cNvSpPr/>
            <p:nvPr/>
          </p:nvSpPr>
          <p:spPr>
            <a:xfrm>
              <a:off x="6999842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95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95" y="26456"/>
                  </a:cubicBezTo>
                  <a:cubicBezTo>
                    <a:pt x="143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43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5">
              <a:extLst>
                <a:ext uri="{FF2B5EF4-FFF2-40B4-BE49-F238E27FC236}">
                  <a16:creationId xmlns:a16="http://schemas.microsoft.com/office/drawing/2014/main" id="{92F9A36B-0E5C-774F-899D-C0113CC9ACF9}"/>
                </a:ext>
              </a:extLst>
            </p:cNvPr>
            <p:cNvSpPr/>
            <p:nvPr/>
          </p:nvSpPr>
          <p:spPr>
            <a:xfrm>
              <a:off x="6912354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84" y="1"/>
                  </a:moveTo>
                  <a:cubicBezTo>
                    <a:pt x="48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48" y="26456"/>
                    <a:pt x="84" y="26456"/>
                  </a:cubicBezTo>
                  <a:cubicBezTo>
                    <a:pt x="132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5">
              <a:extLst>
                <a:ext uri="{FF2B5EF4-FFF2-40B4-BE49-F238E27FC236}">
                  <a16:creationId xmlns:a16="http://schemas.microsoft.com/office/drawing/2014/main" id="{DF97B3AC-88AF-64EC-5338-0E9CAA4A979F}"/>
                </a:ext>
              </a:extLst>
            </p:cNvPr>
            <p:cNvSpPr/>
            <p:nvPr/>
          </p:nvSpPr>
          <p:spPr>
            <a:xfrm>
              <a:off x="6824558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96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96" y="26456"/>
                  </a:cubicBezTo>
                  <a:cubicBezTo>
                    <a:pt x="143" y="26456"/>
                    <a:pt x="167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43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5">
              <a:extLst>
                <a:ext uri="{FF2B5EF4-FFF2-40B4-BE49-F238E27FC236}">
                  <a16:creationId xmlns:a16="http://schemas.microsoft.com/office/drawing/2014/main" id="{1676D115-1A10-EB66-0571-4224F81205E0}"/>
                </a:ext>
              </a:extLst>
            </p:cNvPr>
            <p:cNvSpPr/>
            <p:nvPr/>
          </p:nvSpPr>
          <p:spPr>
            <a:xfrm>
              <a:off x="6736761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83" y="1"/>
                  </a:moveTo>
                  <a:cubicBezTo>
                    <a:pt x="36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36" y="26456"/>
                    <a:pt x="83" y="26456"/>
                  </a:cubicBezTo>
                  <a:cubicBezTo>
                    <a:pt x="143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5">
              <a:extLst>
                <a:ext uri="{FF2B5EF4-FFF2-40B4-BE49-F238E27FC236}">
                  <a16:creationId xmlns:a16="http://schemas.microsoft.com/office/drawing/2014/main" id="{4E32F8D4-5EA1-C36C-E9A8-A62250DD8932}"/>
                </a:ext>
              </a:extLst>
            </p:cNvPr>
            <p:cNvSpPr/>
            <p:nvPr/>
          </p:nvSpPr>
          <p:spPr>
            <a:xfrm>
              <a:off x="6648936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96" y="1"/>
                  </a:moveTo>
                  <a:cubicBezTo>
                    <a:pt x="48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48" y="26456"/>
                    <a:pt x="96" y="26456"/>
                  </a:cubicBezTo>
                  <a:cubicBezTo>
                    <a:pt x="132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5">
              <a:extLst>
                <a:ext uri="{FF2B5EF4-FFF2-40B4-BE49-F238E27FC236}">
                  <a16:creationId xmlns:a16="http://schemas.microsoft.com/office/drawing/2014/main" id="{E8FBBF44-BA18-13F0-8A4D-9AFC112AD59F}"/>
                </a:ext>
              </a:extLst>
            </p:cNvPr>
            <p:cNvSpPr/>
            <p:nvPr/>
          </p:nvSpPr>
          <p:spPr>
            <a:xfrm>
              <a:off x="6561476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84" y="1"/>
                  </a:moveTo>
                  <a:cubicBezTo>
                    <a:pt x="36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36" y="26456"/>
                    <a:pt x="84" y="26456"/>
                  </a:cubicBezTo>
                  <a:cubicBezTo>
                    <a:pt x="131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5">
              <a:extLst>
                <a:ext uri="{FF2B5EF4-FFF2-40B4-BE49-F238E27FC236}">
                  <a16:creationId xmlns:a16="http://schemas.microsoft.com/office/drawing/2014/main" id="{AB727B30-D9A0-E8FC-A376-6C898DDB77B8}"/>
                </a:ext>
              </a:extLst>
            </p:cNvPr>
            <p:cNvSpPr/>
            <p:nvPr/>
          </p:nvSpPr>
          <p:spPr>
            <a:xfrm>
              <a:off x="6473651" y="3356939"/>
              <a:ext cx="5047" cy="747855"/>
            </a:xfrm>
            <a:custGeom>
              <a:avLst/>
              <a:gdLst/>
              <a:ahLst/>
              <a:cxnLst/>
              <a:rect l="l" t="t" r="r" b="b"/>
              <a:pathLst>
                <a:path w="180" h="26671" extrusionOk="0">
                  <a:moveTo>
                    <a:pt x="96" y="1"/>
                  </a:moveTo>
                  <a:cubicBezTo>
                    <a:pt x="49" y="1"/>
                    <a:pt x="1" y="48"/>
                    <a:pt x="1" y="96"/>
                  </a:cubicBezTo>
                  <a:lnTo>
                    <a:pt x="1" y="26587"/>
                  </a:lnTo>
                  <a:cubicBezTo>
                    <a:pt x="1" y="26623"/>
                    <a:pt x="49" y="26671"/>
                    <a:pt x="96" y="26671"/>
                  </a:cubicBezTo>
                  <a:cubicBezTo>
                    <a:pt x="132" y="26671"/>
                    <a:pt x="179" y="26623"/>
                    <a:pt x="179" y="26587"/>
                  </a:cubicBezTo>
                  <a:lnTo>
                    <a:pt x="179" y="96"/>
                  </a:lnTo>
                  <a:cubicBezTo>
                    <a:pt x="179" y="48"/>
                    <a:pt x="13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5">
              <a:extLst>
                <a:ext uri="{FF2B5EF4-FFF2-40B4-BE49-F238E27FC236}">
                  <a16:creationId xmlns:a16="http://schemas.microsoft.com/office/drawing/2014/main" id="{B8882822-A50E-8CC5-F6A6-4CE322485FD2}"/>
                </a:ext>
              </a:extLst>
            </p:cNvPr>
            <p:cNvSpPr/>
            <p:nvPr/>
          </p:nvSpPr>
          <p:spPr>
            <a:xfrm>
              <a:off x="6468324" y="4093438"/>
              <a:ext cx="984540" cy="5047"/>
            </a:xfrm>
            <a:custGeom>
              <a:avLst/>
              <a:gdLst/>
              <a:ahLst/>
              <a:cxnLst/>
              <a:rect l="l" t="t" r="r" b="b"/>
              <a:pathLst>
                <a:path w="35112" h="180" extrusionOk="0">
                  <a:moveTo>
                    <a:pt x="84" y="1"/>
                  </a:moveTo>
                  <a:cubicBezTo>
                    <a:pt x="48" y="1"/>
                    <a:pt x="0" y="48"/>
                    <a:pt x="0" y="96"/>
                  </a:cubicBezTo>
                  <a:cubicBezTo>
                    <a:pt x="0" y="144"/>
                    <a:pt x="48" y="179"/>
                    <a:pt x="84" y="179"/>
                  </a:cubicBezTo>
                  <a:lnTo>
                    <a:pt x="35017" y="179"/>
                  </a:lnTo>
                  <a:cubicBezTo>
                    <a:pt x="35064" y="179"/>
                    <a:pt x="35112" y="156"/>
                    <a:pt x="35112" y="96"/>
                  </a:cubicBezTo>
                  <a:cubicBezTo>
                    <a:pt x="35112" y="48"/>
                    <a:pt x="35064" y="1"/>
                    <a:pt x="35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magine 2" descr="Immagine che contiene testo, schermata, Software multimediale, software&#10;&#10;Descrizione generata automaticamente">
            <a:extLst>
              <a:ext uri="{FF2B5EF4-FFF2-40B4-BE49-F238E27FC236}">
                <a16:creationId xmlns:a16="http://schemas.microsoft.com/office/drawing/2014/main" id="{C54559DA-1118-CED6-6502-C52A37B7BA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4549" y="678920"/>
            <a:ext cx="5365696" cy="3582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24054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Google Shape;2301;p45"/>
          <p:cNvSpPr txBox="1">
            <a:spLocks noGrp="1"/>
          </p:cNvSpPr>
          <p:nvPr>
            <p:ph type="title"/>
          </p:nvPr>
        </p:nvSpPr>
        <p:spPr>
          <a:xfrm>
            <a:off x="713250" y="42109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 err="1"/>
              <a:t>Find</a:t>
            </a:r>
            <a:r>
              <a:rPr lang="it-IT" dirty="0"/>
              <a:t> Sec</a:t>
            </a:r>
            <a:r>
              <a:rPr lang="it-IT" dirty="0">
                <a:solidFill>
                  <a:schemeClr val="bg1"/>
                </a:solidFill>
              </a:rPr>
              <a:t>urity</a:t>
            </a:r>
            <a:r>
              <a:rPr lang="it-IT" dirty="0"/>
              <a:t> </a:t>
            </a:r>
            <a:r>
              <a:rPr lang="it-IT" dirty="0">
                <a:solidFill>
                  <a:schemeClr val="bg1"/>
                </a:solidFill>
              </a:rPr>
              <a:t>Bugs</a:t>
            </a:r>
            <a:endParaRPr lang="it-IT" b="0" dirty="0">
              <a:solidFill>
                <a:schemeClr val="bg1"/>
              </a:solidFill>
            </a:endParaRPr>
          </a:p>
        </p:txBody>
      </p:sp>
      <p:grpSp>
        <p:nvGrpSpPr>
          <p:cNvPr id="2304" name="Google Shape;2304;p45"/>
          <p:cNvGrpSpPr/>
          <p:nvPr/>
        </p:nvGrpSpPr>
        <p:grpSpPr>
          <a:xfrm>
            <a:off x="3317065" y="3394142"/>
            <a:ext cx="2961593" cy="1016038"/>
            <a:chOff x="3364708" y="2931275"/>
            <a:chExt cx="2504942" cy="859374"/>
          </a:xfrm>
        </p:grpSpPr>
        <p:sp>
          <p:nvSpPr>
            <p:cNvPr id="2305" name="Google Shape;2305;p45"/>
            <p:cNvSpPr/>
            <p:nvPr/>
          </p:nvSpPr>
          <p:spPr>
            <a:xfrm>
              <a:off x="3375392" y="3770265"/>
              <a:ext cx="2494242" cy="8384"/>
            </a:xfrm>
            <a:custGeom>
              <a:avLst/>
              <a:gdLst/>
              <a:ahLst/>
              <a:cxnLst/>
              <a:rect l="l" t="t" r="r" b="b"/>
              <a:pathLst>
                <a:path w="88953" h="299" extrusionOk="0">
                  <a:moveTo>
                    <a:pt x="156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39"/>
                    <a:pt x="60" y="298"/>
                    <a:pt x="156" y="298"/>
                  </a:cubicBezTo>
                  <a:lnTo>
                    <a:pt x="88810" y="298"/>
                  </a:lnTo>
                  <a:cubicBezTo>
                    <a:pt x="88893" y="298"/>
                    <a:pt x="88952" y="239"/>
                    <a:pt x="88952" y="143"/>
                  </a:cubicBezTo>
                  <a:cubicBezTo>
                    <a:pt x="88952" y="60"/>
                    <a:pt x="88893" y="1"/>
                    <a:pt x="88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5"/>
            <p:cNvSpPr/>
            <p:nvPr/>
          </p:nvSpPr>
          <p:spPr>
            <a:xfrm>
              <a:off x="3364708" y="3758908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5"/>
            <p:cNvSpPr/>
            <p:nvPr/>
          </p:nvSpPr>
          <p:spPr>
            <a:xfrm>
              <a:off x="3792054" y="3321888"/>
              <a:ext cx="2077596" cy="366931"/>
            </a:xfrm>
            <a:custGeom>
              <a:avLst/>
              <a:gdLst/>
              <a:ahLst/>
              <a:cxnLst/>
              <a:rect l="l" t="t" r="r" b="b"/>
              <a:pathLst>
                <a:path w="74094" h="13086" extrusionOk="0">
                  <a:moveTo>
                    <a:pt x="49352" y="0"/>
                  </a:moveTo>
                  <a:cubicBezTo>
                    <a:pt x="49257" y="0"/>
                    <a:pt x="49198" y="60"/>
                    <a:pt x="49198" y="155"/>
                  </a:cubicBezTo>
                  <a:lnTo>
                    <a:pt x="49198" y="12788"/>
                  </a:lnTo>
                  <a:lnTo>
                    <a:pt x="144" y="12788"/>
                  </a:lnTo>
                  <a:cubicBezTo>
                    <a:pt x="60" y="12788"/>
                    <a:pt x="1" y="12847"/>
                    <a:pt x="1" y="12931"/>
                  </a:cubicBezTo>
                  <a:cubicBezTo>
                    <a:pt x="1" y="13026"/>
                    <a:pt x="60" y="13085"/>
                    <a:pt x="144" y="13085"/>
                  </a:cubicBezTo>
                  <a:lnTo>
                    <a:pt x="49352" y="13085"/>
                  </a:lnTo>
                  <a:cubicBezTo>
                    <a:pt x="49436" y="13085"/>
                    <a:pt x="49495" y="13002"/>
                    <a:pt x="49495" y="12931"/>
                  </a:cubicBezTo>
                  <a:lnTo>
                    <a:pt x="49495" y="298"/>
                  </a:lnTo>
                  <a:lnTo>
                    <a:pt x="73951" y="298"/>
                  </a:lnTo>
                  <a:cubicBezTo>
                    <a:pt x="74034" y="298"/>
                    <a:pt x="74093" y="239"/>
                    <a:pt x="74093" y="155"/>
                  </a:cubicBezTo>
                  <a:cubicBezTo>
                    <a:pt x="74093" y="60"/>
                    <a:pt x="74034" y="0"/>
                    <a:pt x="73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5"/>
            <p:cNvSpPr/>
            <p:nvPr/>
          </p:nvSpPr>
          <p:spPr>
            <a:xfrm>
              <a:off x="4313226" y="3581632"/>
              <a:ext cx="1452276" cy="8384"/>
            </a:xfrm>
            <a:custGeom>
              <a:avLst/>
              <a:gdLst/>
              <a:ahLst/>
              <a:cxnLst/>
              <a:rect l="l" t="t" r="r" b="b"/>
              <a:pathLst>
                <a:path w="51793" h="299" extrusionOk="0">
                  <a:moveTo>
                    <a:pt x="143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39"/>
                    <a:pt x="60" y="298"/>
                    <a:pt x="143" y="298"/>
                  </a:cubicBezTo>
                  <a:lnTo>
                    <a:pt x="51638" y="298"/>
                  </a:lnTo>
                  <a:cubicBezTo>
                    <a:pt x="51733" y="298"/>
                    <a:pt x="51793" y="239"/>
                    <a:pt x="51793" y="143"/>
                  </a:cubicBezTo>
                  <a:cubicBezTo>
                    <a:pt x="51793" y="60"/>
                    <a:pt x="51733" y="1"/>
                    <a:pt x="5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5"/>
            <p:cNvSpPr/>
            <p:nvPr/>
          </p:nvSpPr>
          <p:spPr>
            <a:xfrm>
              <a:off x="4302206" y="3569603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5"/>
            <p:cNvSpPr/>
            <p:nvPr/>
          </p:nvSpPr>
          <p:spPr>
            <a:xfrm>
              <a:off x="4300215" y="3567612"/>
              <a:ext cx="36087" cy="36087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55"/>
                  </a:moveTo>
                  <a:cubicBezTo>
                    <a:pt x="905" y="155"/>
                    <a:pt x="1131" y="381"/>
                    <a:pt x="1131" y="643"/>
                  </a:cubicBezTo>
                  <a:cubicBezTo>
                    <a:pt x="1131" y="917"/>
                    <a:pt x="905" y="1132"/>
                    <a:pt x="643" y="1132"/>
                  </a:cubicBezTo>
                  <a:cubicBezTo>
                    <a:pt x="369" y="1132"/>
                    <a:pt x="155" y="917"/>
                    <a:pt x="155" y="643"/>
                  </a:cubicBezTo>
                  <a:cubicBezTo>
                    <a:pt x="155" y="381"/>
                    <a:pt x="369" y="155"/>
                    <a:pt x="643" y="155"/>
                  </a:cubicBezTo>
                  <a:close/>
                  <a:moveTo>
                    <a:pt x="643" y="0"/>
                  </a:moveTo>
                  <a:cubicBezTo>
                    <a:pt x="286" y="0"/>
                    <a:pt x="0" y="298"/>
                    <a:pt x="0" y="643"/>
                  </a:cubicBezTo>
                  <a:cubicBezTo>
                    <a:pt x="0" y="1001"/>
                    <a:pt x="298" y="1286"/>
                    <a:pt x="643" y="1286"/>
                  </a:cubicBezTo>
                  <a:cubicBezTo>
                    <a:pt x="1000" y="1286"/>
                    <a:pt x="1286" y="989"/>
                    <a:pt x="1286" y="643"/>
                  </a:cubicBezTo>
                  <a:cubicBezTo>
                    <a:pt x="1286" y="286"/>
                    <a:pt x="988" y="0"/>
                    <a:pt x="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5"/>
            <p:cNvSpPr/>
            <p:nvPr/>
          </p:nvSpPr>
          <p:spPr>
            <a:xfrm>
              <a:off x="4087523" y="2931275"/>
              <a:ext cx="1025956" cy="577904"/>
            </a:xfrm>
            <a:custGeom>
              <a:avLst/>
              <a:gdLst/>
              <a:ahLst/>
              <a:cxnLst/>
              <a:rect l="l" t="t" r="r" b="b"/>
              <a:pathLst>
                <a:path w="36589" h="20610" extrusionOk="0">
                  <a:moveTo>
                    <a:pt x="36434" y="0"/>
                  </a:moveTo>
                  <a:cubicBezTo>
                    <a:pt x="36339" y="0"/>
                    <a:pt x="36279" y="60"/>
                    <a:pt x="36279" y="155"/>
                  </a:cubicBezTo>
                  <a:lnTo>
                    <a:pt x="36279" y="20312"/>
                  </a:lnTo>
                  <a:lnTo>
                    <a:pt x="144" y="20312"/>
                  </a:lnTo>
                  <a:cubicBezTo>
                    <a:pt x="60" y="20312"/>
                    <a:pt x="1" y="20372"/>
                    <a:pt x="1" y="20467"/>
                  </a:cubicBezTo>
                  <a:cubicBezTo>
                    <a:pt x="1" y="20550"/>
                    <a:pt x="60" y="20610"/>
                    <a:pt x="144" y="20610"/>
                  </a:cubicBezTo>
                  <a:lnTo>
                    <a:pt x="36446" y="20610"/>
                  </a:lnTo>
                  <a:cubicBezTo>
                    <a:pt x="36517" y="20610"/>
                    <a:pt x="36589" y="20550"/>
                    <a:pt x="36577" y="20467"/>
                  </a:cubicBezTo>
                  <a:lnTo>
                    <a:pt x="36577" y="155"/>
                  </a:lnTo>
                  <a:cubicBezTo>
                    <a:pt x="36577" y="60"/>
                    <a:pt x="36517" y="0"/>
                    <a:pt x="36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5"/>
            <p:cNvSpPr/>
            <p:nvPr/>
          </p:nvSpPr>
          <p:spPr>
            <a:xfrm>
              <a:off x="4069829" y="3481806"/>
              <a:ext cx="46771" cy="46771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9" y="1667"/>
                    <a:pt x="1668" y="1298"/>
                    <a:pt x="1668" y="834"/>
                  </a:cubicBezTo>
                  <a:cubicBezTo>
                    <a:pt x="1668" y="370"/>
                    <a:pt x="1299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5"/>
            <p:cNvSpPr/>
            <p:nvPr/>
          </p:nvSpPr>
          <p:spPr>
            <a:xfrm>
              <a:off x="4066492" y="3478469"/>
              <a:ext cx="53444" cy="53444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953" y="227"/>
                  </a:moveTo>
                  <a:cubicBezTo>
                    <a:pt x="1358" y="227"/>
                    <a:pt x="1680" y="548"/>
                    <a:pt x="1680" y="953"/>
                  </a:cubicBezTo>
                  <a:cubicBezTo>
                    <a:pt x="1680" y="1358"/>
                    <a:pt x="1358" y="1679"/>
                    <a:pt x="953" y="1679"/>
                  </a:cubicBezTo>
                  <a:cubicBezTo>
                    <a:pt x="549" y="1679"/>
                    <a:pt x="227" y="1358"/>
                    <a:pt x="227" y="953"/>
                  </a:cubicBezTo>
                  <a:cubicBezTo>
                    <a:pt x="227" y="548"/>
                    <a:pt x="549" y="227"/>
                    <a:pt x="953" y="227"/>
                  </a:cubicBezTo>
                  <a:close/>
                  <a:moveTo>
                    <a:pt x="953" y="1"/>
                  </a:moveTo>
                  <a:cubicBezTo>
                    <a:pt x="418" y="1"/>
                    <a:pt x="1" y="429"/>
                    <a:pt x="1" y="953"/>
                  </a:cubicBezTo>
                  <a:cubicBezTo>
                    <a:pt x="1" y="1465"/>
                    <a:pt x="429" y="1905"/>
                    <a:pt x="953" y="1905"/>
                  </a:cubicBezTo>
                  <a:cubicBezTo>
                    <a:pt x="1477" y="1905"/>
                    <a:pt x="1906" y="1465"/>
                    <a:pt x="1906" y="953"/>
                  </a:cubicBezTo>
                  <a:cubicBezTo>
                    <a:pt x="1906" y="429"/>
                    <a:pt x="1477" y="1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5"/>
            <p:cNvSpPr/>
            <p:nvPr/>
          </p:nvSpPr>
          <p:spPr>
            <a:xfrm>
              <a:off x="4792981" y="3188664"/>
              <a:ext cx="242069" cy="242069"/>
            </a:xfrm>
            <a:custGeom>
              <a:avLst/>
              <a:gdLst/>
              <a:ahLst/>
              <a:cxnLst/>
              <a:rect l="l" t="t" r="r" b="b"/>
              <a:pathLst>
                <a:path w="8633" h="8633" extrusionOk="0">
                  <a:moveTo>
                    <a:pt x="8323" y="299"/>
                  </a:moveTo>
                  <a:lnTo>
                    <a:pt x="8323" y="8335"/>
                  </a:lnTo>
                  <a:lnTo>
                    <a:pt x="287" y="8335"/>
                  </a:lnTo>
                  <a:lnTo>
                    <a:pt x="287" y="299"/>
                  </a:lnTo>
                  <a:close/>
                  <a:moveTo>
                    <a:pt x="156" y="1"/>
                  </a:moveTo>
                  <a:cubicBezTo>
                    <a:pt x="60" y="1"/>
                    <a:pt x="1" y="60"/>
                    <a:pt x="1" y="156"/>
                  </a:cubicBezTo>
                  <a:lnTo>
                    <a:pt x="1" y="8490"/>
                  </a:lnTo>
                  <a:cubicBezTo>
                    <a:pt x="1" y="8573"/>
                    <a:pt x="60" y="8633"/>
                    <a:pt x="156" y="8633"/>
                  </a:cubicBezTo>
                  <a:lnTo>
                    <a:pt x="8490" y="8633"/>
                  </a:lnTo>
                  <a:cubicBezTo>
                    <a:pt x="8561" y="8633"/>
                    <a:pt x="8633" y="8573"/>
                    <a:pt x="8633" y="8490"/>
                  </a:cubicBezTo>
                  <a:lnTo>
                    <a:pt x="8633" y="156"/>
                  </a:lnTo>
                  <a:cubicBezTo>
                    <a:pt x="8633" y="60"/>
                    <a:pt x="8573" y="1"/>
                    <a:pt x="8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5"/>
            <p:cNvSpPr/>
            <p:nvPr/>
          </p:nvSpPr>
          <p:spPr>
            <a:xfrm>
              <a:off x="4725542" y="3121562"/>
              <a:ext cx="142583" cy="142920"/>
            </a:xfrm>
            <a:custGeom>
              <a:avLst/>
              <a:gdLst/>
              <a:ahLst/>
              <a:cxnLst/>
              <a:rect l="l" t="t" r="r" b="b"/>
              <a:pathLst>
                <a:path w="5085" h="5097" extrusionOk="0">
                  <a:moveTo>
                    <a:pt x="4787" y="298"/>
                  </a:moveTo>
                  <a:lnTo>
                    <a:pt x="4787" y="4799"/>
                  </a:lnTo>
                  <a:lnTo>
                    <a:pt x="298" y="4799"/>
                  </a:lnTo>
                  <a:lnTo>
                    <a:pt x="298" y="298"/>
                  </a:lnTo>
                  <a:close/>
                  <a:moveTo>
                    <a:pt x="144" y="1"/>
                  </a:moveTo>
                  <a:cubicBezTo>
                    <a:pt x="60" y="1"/>
                    <a:pt x="1" y="60"/>
                    <a:pt x="1" y="156"/>
                  </a:cubicBezTo>
                  <a:lnTo>
                    <a:pt x="1" y="4942"/>
                  </a:lnTo>
                  <a:cubicBezTo>
                    <a:pt x="1" y="5037"/>
                    <a:pt x="60" y="5097"/>
                    <a:pt x="144" y="5097"/>
                  </a:cubicBezTo>
                  <a:lnTo>
                    <a:pt x="4942" y="5097"/>
                  </a:lnTo>
                  <a:cubicBezTo>
                    <a:pt x="5025" y="5097"/>
                    <a:pt x="5085" y="5013"/>
                    <a:pt x="5085" y="4942"/>
                  </a:cubicBezTo>
                  <a:lnTo>
                    <a:pt x="5085" y="156"/>
                  </a:lnTo>
                  <a:cubicBezTo>
                    <a:pt x="5085" y="60"/>
                    <a:pt x="5025" y="1"/>
                    <a:pt x="4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5"/>
            <p:cNvSpPr/>
            <p:nvPr/>
          </p:nvSpPr>
          <p:spPr>
            <a:xfrm>
              <a:off x="3693910" y="3385317"/>
              <a:ext cx="142583" cy="142583"/>
            </a:xfrm>
            <a:custGeom>
              <a:avLst/>
              <a:gdLst/>
              <a:ahLst/>
              <a:cxnLst/>
              <a:rect l="l" t="t" r="r" b="b"/>
              <a:pathLst>
                <a:path w="5085" h="5085" extrusionOk="0">
                  <a:moveTo>
                    <a:pt x="4787" y="298"/>
                  </a:moveTo>
                  <a:lnTo>
                    <a:pt x="4787" y="4787"/>
                  </a:lnTo>
                  <a:lnTo>
                    <a:pt x="298" y="4787"/>
                  </a:lnTo>
                  <a:lnTo>
                    <a:pt x="298" y="298"/>
                  </a:lnTo>
                  <a:close/>
                  <a:moveTo>
                    <a:pt x="143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4942"/>
                  </a:lnTo>
                  <a:cubicBezTo>
                    <a:pt x="0" y="5037"/>
                    <a:pt x="60" y="5085"/>
                    <a:pt x="143" y="5085"/>
                  </a:cubicBezTo>
                  <a:lnTo>
                    <a:pt x="4942" y="5085"/>
                  </a:lnTo>
                  <a:cubicBezTo>
                    <a:pt x="5025" y="5085"/>
                    <a:pt x="5084" y="5037"/>
                    <a:pt x="5084" y="4942"/>
                  </a:cubicBezTo>
                  <a:lnTo>
                    <a:pt x="5084" y="144"/>
                  </a:lnTo>
                  <a:cubicBezTo>
                    <a:pt x="5084" y="60"/>
                    <a:pt x="5025" y="1"/>
                    <a:pt x="4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7" name="Google Shape;2317;p45"/>
          <p:cNvGrpSpPr/>
          <p:nvPr/>
        </p:nvGrpSpPr>
        <p:grpSpPr>
          <a:xfrm>
            <a:off x="812416" y="3681672"/>
            <a:ext cx="2841660" cy="1016064"/>
            <a:chOff x="1234988" y="3418713"/>
            <a:chExt cx="2090686" cy="747546"/>
          </a:xfrm>
        </p:grpSpPr>
        <p:sp>
          <p:nvSpPr>
            <p:cNvPr id="2318" name="Google Shape;2318;p45"/>
            <p:cNvSpPr/>
            <p:nvPr/>
          </p:nvSpPr>
          <p:spPr>
            <a:xfrm>
              <a:off x="3278594" y="4119489"/>
              <a:ext cx="47079" cy="46771"/>
            </a:xfrm>
            <a:custGeom>
              <a:avLst/>
              <a:gdLst/>
              <a:ahLst/>
              <a:cxnLst/>
              <a:rect l="l" t="t" r="r" b="b"/>
              <a:pathLst>
                <a:path w="1679" h="1668" extrusionOk="0">
                  <a:moveTo>
                    <a:pt x="845" y="0"/>
                  </a:moveTo>
                  <a:cubicBezTo>
                    <a:pt x="393" y="0"/>
                    <a:pt x="12" y="370"/>
                    <a:pt x="12" y="834"/>
                  </a:cubicBezTo>
                  <a:cubicBezTo>
                    <a:pt x="0" y="1298"/>
                    <a:pt x="393" y="1667"/>
                    <a:pt x="845" y="1667"/>
                  </a:cubicBezTo>
                  <a:cubicBezTo>
                    <a:pt x="1310" y="1667"/>
                    <a:pt x="1679" y="1298"/>
                    <a:pt x="1679" y="834"/>
                  </a:cubicBezTo>
                  <a:cubicBezTo>
                    <a:pt x="1679" y="370"/>
                    <a:pt x="1310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5"/>
            <p:cNvSpPr/>
            <p:nvPr/>
          </p:nvSpPr>
          <p:spPr>
            <a:xfrm>
              <a:off x="1990190" y="3447764"/>
              <a:ext cx="142920" cy="142892"/>
            </a:xfrm>
            <a:custGeom>
              <a:avLst/>
              <a:gdLst/>
              <a:ahLst/>
              <a:cxnLst/>
              <a:rect l="l" t="t" r="r" b="b"/>
              <a:pathLst>
                <a:path w="5097" h="5096" extrusionOk="0">
                  <a:moveTo>
                    <a:pt x="4799" y="298"/>
                  </a:moveTo>
                  <a:lnTo>
                    <a:pt x="4799" y="4798"/>
                  </a:lnTo>
                  <a:lnTo>
                    <a:pt x="299" y="4798"/>
                  </a:lnTo>
                  <a:lnTo>
                    <a:pt x="299" y="298"/>
                  </a:lnTo>
                  <a:close/>
                  <a:moveTo>
                    <a:pt x="156" y="0"/>
                  </a:moveTo>
                  <a:cubicBezTo>
                    <a:pt x="60" y="0"/>
                    <a:pt x="1" y="60"/>
                    <a:pt x="1" y="155"/>
                  </a:cubicBezTo>
                  <a:lnTo>
                    <a:pt x="1" y="4941"/>
                  </a:lnTo>
                  <a:cubicBezTo>
                    <a:pt x="1" y="5036"/>
                    <a:pt x="60" y="5096"/>
                    <a:pt x="156" y="5096"/>
                  </a:cubicBezTo>
                  <a:lnTo>
                    <a:pt x="4942" y="5096"/>
                  </a:lnTo>
                  <a:cubicBezTo>
                    <a:pt x="5025" y="5096"/>
                    <a:pt x="5097" y="5036"/>
                    <a:pt x="5097" y="4941"/>
                  </a:cubicBezTo>
                  <a:lnTo>
                    <a:pt x="5097" y="155"/>
                  </a:lnTo>
                  <a:cubicBezTo>
                    <a:pt x="5097" y="60"/>
                    <a:pt x="5037" y="0"/>
                    <a:pt x="4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5"/>
            <p:cNvSpPr/>
            <p:nvPr/>
          </p:nvSpPr>
          <p:spPr>
            <a:xfrm>
              <a:off x="1532475" y="3850406"/>
              <a:ext cx="1775437" cy="296467"/>
            </a:xfrm>
            <a:custGeom>
              <a:avLst/>
              <a:gdLst/>
              <a:ahLst/>
              <a:cxnLst/>
              <a:rect l="l" t="t" r="r" b="b"/>
              <a:pathLst>
                <a:path w="63318" h="10573" extrusionOk="0">
                  <a:moveTo>
                    <a:pt x="155" y="0"/>
                  </a:moveTo>
                  <a:cubicBezTo>
                    <a:pt x="60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9171" y="298"/>
                  </a:lnTo>
                  <a:lnTo>
                    <a:pt x="39410" y="10537"/>
                  </a:lnTo>
                  <a:cubicBezTo>
                    <a:pt x="39446" y="10561"/>
                    <a:pt x="39470" y="10573"/>
                    <a:pt x="39517" y="10573"/>
                  </a:cubicBezTo>
                  <a:lnTo>
                    <a:pt x="63163" y="10573"/>
                  </a:lnTo>
                  <a:cubicBezTo>
                    <a:pt x="63234" y="10573"/>
                    <a:pt x="63318" y="10513"/>
                    <a:pt x="63318" y="10430"/>
                  </a:cubicBezTo>
                  <a:cubicBezTo>
                    <a:pt x="63318" y="10335"/>
                    <a:pt x="63258" y="10275"/>
                    <a:pt x="63163" y="10275"/>
                  </a:cubicBezTo>
                  <a:lnTo>
                    <a:pt x="39589" y="10275"/>
                  </a:lnTo>
                  <a:lnTo>
                    <a:pt x="29349" y="36"/>
                  </a:lnTo>
                  <a:cubicBezTo>
                    <a:pt x="29325" y="12"/>
                    <a:pt x="29290" y="0"/>
                    <a:pt x="29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5"/>
            <p:cNvSpPr/>
            <p:nvPr/>
          </p:nvSpPr>
          <p:spPr>
            <a:xfrm>
              <a:off x="1455026" y="3786304"/>
              <a:ext cx="1271979" cy="8356"/>
            </a:xfrm>
            <a:custGeom>
              <a:avLst/>
              <a:gdLst/>
              <a:ahLst/>
              <a:cxnLst/>
              <a:rect l="l" t="t" r="r" b="b"/>
              <a:pathLst>
                <a:path w="45363" h="298" extrusionOk="0">
                  <a:moveTo>
                    <a:pt x="143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60" y="298"/>
                    <a:pt x="143" y="298"/>
                  </a:cubicBezTo>
                  <a:lnTo>
                    <a:pt x="45208" y="298"/>
                  </a:lnTo>
                  <a:cubicBezTo>
                    <a:pt x="45280" y="298"/>
                    <a:pt x="45363" y="238"/>
                    <a:pt x="45363" y="155"/>
                  </a:cubicBezTo>
                  <a:cubicBezTo>
                    <a:pt x="45363" y="60"/>
                    <a:pt x="45303" y="0"/>
                    <a:pt x="45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5"/>
            <p:cNvSpPr/>
            <p:nvPr/>
          </p:nvSpPr>
          <p:spPr>
            <a:xfrm>
              <a:off x="2705995" y="3774611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5"/>
            <p:cNvSpPr/>
            <p:nvPr/>
          </p:nvSpPr>
          <p:spPr>
            <a:xfrm>
              <a:off x="1234987" y="3418713"/>
              <a:ext cx="1238639" cy="310823"/>
            </a:xfrm>
            <a:custGeom>
              <a:avLst/>
              <a:gdLst/>
              <a:ahLst/>
              <a:cxnLst/>
              <a:rect l="l" t="t" r="r" b="b"/>
              <a:pathLst>
                <a:path w="44174" h="11085" extrusionOk="0">
                  <a:moveTo>
                    <a:pt x="144" y="0"/>
                  </a:moveTo>
                  <a:cubicBezTo>
                    <a:pt x="60" y="0"/>
                    <a:pt x="1" y="60"/>
                    <a:pt x="1" y="155"/>
                  </a:cubicBezTo>
                  <a:cubicBezTo>
                    <a:pt x="1" y="238"/>
                    <a:pt x="60" y="298"/>
                    <a:pt x="144" y="298"/>
                  </a:cubicBezTo>
                  <a:lnTo>
                    <a:pt x="24885" y="298"/>
                  </a:lnTo>
                  <a:lnTo>
                    <a:pt x="24885" y="10942"/>
                  </a:lnTo>
                  <a:cubicBezTo>
                    <a:pt x="24885" y="11025"/>
                    <a:pt x="24945" y="11085"/>
                    <a:pt x="25028" y="11085"/>
                  </a:cubicBezTo>
                  <a:lnTo>
                    <a:pt x="44018" y="11085"/>
                  </a:lnTo>
                  <a:cubicBezTo>
                    <a:pt x="44114" y="11085"/>
                    <a:pt x="44173" y="11025"/>
                    <a:pt x="44173" y="10942"/>
                  </a:cubicBezTo>
                  <a:cubicBezTo>
                    <a:pt x="44173" y="10847"/>
                    <a:pt x="44114" y="10787"/>
                    <a:pt x="44018" y="10787"/>
                  </a:cubicBezTo>
                  <a:lnTo>
                    <a:pt x="25183" y="10787"/>
                  </a:lnTo>
                  <a:lnTo>
                    <a:pt x="25183" y="155"/>
                  </a:lnTo>
                  <a:cubicBezTo>
                    <a:pt x="25183" y="60"/>
                    <a:pt x="25123" y="0"/>
                    <a:pt x="2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5"/>
            <p:cNvSpPr/>
            <p:nvPr/>
          </p:nvSpPr>
          <p:spPr>
            <a:xfrm>
              <a:off x="1423956" y="3635724"/>
              <a:ext cx="1565473" cy="8356"/>
            </a:xfrm>
            <a:custGeom>
              <a:avLst/>
              <a:gdLst/>
              <a:ahLst/>
              <a:cxnLst/>
              <a:rect l="l" t="t" r="r" b="b"/>
              <a:pathLst>
                <a:path w="55830" h="298" extrusionOk="0">
                  <a:moveTo>
                    <a:pt x="144" y="0"/>
                  </a:moveTo>
                  <a:cubicBezTo>
                    <a:pt x="60" y="0"/>
                    <a:pt x="1" y="60"/>
                    <a:pt x="1" y="155"/>
                  </a:cubicBezTo>
                  <a:cubicBezTo>
                    <a:pt x="1" y="238"/>
                    <a:pt x="60" y="298"/>
                    <a:pt x="144" y="298"/>
                  </a:cubicBezTo>
                  <a:lnTo>
                    <a:pt x="55674" y="298"/>
                  </a:lnTo>
                  <a:cubicBezTo>
                    <a:pt x="55758" y="298"/>
                    <a:pt x="55829" y="238"/>
                    <a:pt x="55829" y="155"/>
                  </a:cubicBezTo>
                  <a:cubicBezTo>
                    <a:pt x="55829" y="60"/>
                    <a:pt x="55770" y="0"/>
                    <a:pt x="55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5"/>
            <p:cNvSpPr/>
            <p:nvPr/>
          </p:nvSpPr>
          <p:spPr>
            <a:xfrm>
              <a:off x="2960075" y="3617020"/>
              <a:ext cx="46771" cy="46771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82" y="1"/>
                    <a:pt x="1" y="370"/>
                    <a:pt x="1" y="834"/>
                  </a:cubicBezTo>
                  <a:cubicBezTo>
                    <a:pt x="1" y="1286"/>
                    <a:pt x="382" y="1667"/>
                    <a:pt x="834" y="1667"/>
                  </a:cubicBezTo>
                  <a:cubicBezTo>
                    <a:pt x="1298" y="1667"/>
                    <a:pt x="1667" y="1286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5"/>
            <p:cNvSpPr/>
            <p:nvPr/>
          </p:nvSpPr>
          <p:spPr>
            <a:xfrm>
              <a:off x="2956738" y="3613347"/>
              <a:ext cx="53444" cy="53444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953" y="215"/>
                  </a:moveTo>
                  <a:cubicBezTo>
                    <a:pt x="1358" y="215"/>
                    <a:pt x="1691" y="548"/>
                    <a:pt x="1691" y="953"/>
                  </a:cubicBezTo>
                  <a:cubicBezTo>
                    <a:pt x="1691" y="1346"/>
                    <a:pt x="1358" y="1679"/>
                    <a:pt x="953" y="1679"/>
                  </a:cubicBezTo>
                  <a:cubicBezTo>
                    <a:pt x="560" y="1679"/>
                    <a:pt x="227" y="1346"/>
                    <a:pt x="227" y="953"/>
                  </a:cubicBezTo>
                  <a:cubicBezTo>
                    <a:pt x="227" y="548"/>
                    <a:pt x="560" y="215"/>
                    <a:pt x="953" y="215"/>
                  </a:cubicBezTo>
                  <a:close/>
                  <a:moveTo>
                    <a:pt x="953" y="1"/>
                  </a:moveTo>
                  <a:cubicBezTo>
                    <a:pt x="441" y="1"/>
                    <a:pt x="0" y="429"/>
                    <a:pt x="0" y="953"/>
                  </a:cubicBezTo>
                  <a:cubicBezTo>
                    <a:pt x="0" y="1465"/>
                    <a:pt x="441" y="1906"/>
                    <a:pt x="953" y="1906"/>
                  </a:cubicBezTo>
                  <a:cubicBezTo>
                    <a:pt x="1489" y="1906"/>
                    <a:pt x="1905" y="1489"/>
                    <a:pt x="1905" y="953"/>
                  </a:cubicBezTo>
                  <a:cubicBezTo>
                    <a:pt x="1905" y="429"/>
                    <a:pt x="1477" y="1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7" name="Google Shape;2327;p45"/>
          <p:cNvGrpSpPr/>
          <p:nvPr/>
        </p:nvGrpSpPr>
        <p:grpSpPr>
          <a:xfrm>
            <a:off x="2998453" y="4724064"/>
            <a:ext cx="3280348" cy="219418"/>
            <a:chOff x="2960748" y="4106478"/>
            <a:chExt cx="1901982" cy="127221"/>
          </a:xfrm>
        </p:grpSpPr>
        <p:sp>
          <p:nvSpPr>
            <p:cNvPr id="2328" name="Google Shape;2328;p45"/>
            <p:cNvSpPr/>
            <p:nvPr/>
          </p:nvSpPr>
          <p:spPr>
            <a:xfrm>
              <a:off x="2973423" y="4106478"/>
              <a:ext cx="1889307" cy="113870"/>
            </a:xfrm>
            <a:custGeom>
              <a:avLst/>
              <a:gdLst/>
              <a:ahLst/>
              <a:cxnLst/>
              <a:rect l="l" t="t" r="r" b="b"/>
              <a:pathLst>
                <a:path w="67379" h="4061" extrusionOk="0">
                  <a:moveTo>
                    <a:pt x="35624" y="0"/>
                  </a:moveTo>
                  <a:cubicBezTo>
                    <a:pt x="35577" y="0"/>
                    <a:pt x="35541" y="12"/>
                    <a:pt x="35517" y="48"/>
                  </a:cubicBezTo>
                  <a:lnTo>
                    <a:pt x="31790" y="3762"/>
                  </a:lnTo>
                  <a:lnTo>
                    <a:pt x="156" y="3762"/>
                  </a:lnTo>
                  <a:cubicBezTo>
                    <a:pt x="60" y="3762"/>
                    <a:pt x="1" y="3822"/>
                    <a:pt x="1" y="3917"/>
                  </a:cubicBezTo>
                  <a:cubicBezTo>
                    <a:pt x="1" y="4001"/>
                    <a:pt x="60" y="4060"/>
                    <a:pt x="156" y="4060"/>
                  </a:cubicBezTo>
                  <a:lnTo>
                    <a:pt x="31850" y="4060"/>
                  </a:lnTo>
                  <a:cubicBezTo>
                    <a:pt x="31898" y="4060"/>
                    <a:pt x="31933" y="4048"/>
                    <a:pt x="31957" y="4024"/>
                  </a:cubicBezTo>
                  <a:lnTo>
                    <a:pt x="35684" y="298"/>
                  </a:lnTo>
                  <a:lnTo>
                    <a:pt x="67235" y="298"/>
                  </a:lnTo>
                  <a:cubicBezTo>
                    <a:pt x="67319" y="298"/>
                    <a:pt x="67378" y="238"/>
                    <a:pt x="67378" y="155"/>
                  </a:cubicBezTo>
                  <a:cubicBezTo>
                    <a:pt x="67378" y="60"/>
                    <a:pt x="67319" y="0"/>
                    <a:pt x="67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5"/>
            <p:cNvSpPr/>
            <p:nvPr/>
          </p:nvSpPr>
          <p:spPr>
            <a:xfrm>
              <a:off x="2962739" y="4199939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5"/>
            <p:cNvSpPr/>
            <p:nvPr/>
          </p:nvSpPr>
          <p:spPr>
            <a:xfrm>
              <a:off x="2960748" y="4197948"/>
              <a:ext cx="35751" cy="35751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631" y="167"/>
                  </a:moveTo>
                  <a:cubicBezTo>
                    <a:pt x="905" y="167"/>
                    <a:pt x="1131" y="381"/>
                    <a:pt x="1131" y="655"/>
                  </a:cubicBezTo>
                  <a:cubicBezTo>
                    <a:pt x="1131" y="917"/>
                    <a:pt x="905" y="1143"/>
                    <a:pt x="631" y="1143"/>
                  </a:cubicBezTo>
                  <a:cubicBezTo>
                    <a:pt x="369" y="1143"/>
                    <a:pt x="143" y="917"/>
                    <a:pt x="143" y="655"/>
                  </a:cubicBezTo>
                  <a:cubicBezTo>
                    <a:pt x="143" y="381"/>
                    <a:pt x="369" y="167"/>
                    <a:pt x="631" y="167"/>
                  </a:cubicBezTo>
                  <a:close/>
                  <a:moveTo>
                    <a:pt x="631" y="0"/>
                  </a:moveTo>
                  <a:cubicBezTo>
                    <a:pt x="298" y="0"/>
                    <a:pt x="0" y="286"/>
                    <a:pt x="0" y="643"/>
                  </a:cubicBezTo>
                  <a:cubicBezTo>
                    <a:pt x="0" y="1001"/>
                    <a:pt x="298" y="1274"/>
                    <a:pt x="631" y="1274"/>
                  </a:cubicBezTo>
                  <a:cubicBezTo>
                    <a:pt x="977" y="1274"/>
                    <a:pt x="1274" y="1001"/>
                    <a:pt x="1274" y="643"/>
                  </a:cubicBezTo>
                  <a:cubicBezTo>
                    <a:pt x="1274" y="298"/>
                    <a:pt x="98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5"/>
            <p:cNvSpPr/>
            <p:nvPr/>
          </p:nvSpPr>
          <p:spPr>
            <a:xfrm>
              <a:off x="4336584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8" y="0"/>
                  </a:moveTo>
                  <a:cubicBezTo>
                    <a:pt x="3219" y="0"/>
                    <a:pt x="3198" y="6"/>
                    <a:pt x="3180" y="18"/>
                  </a:cubicBezTo>
                  <a:lnTo>
                    <a:pt x="25" y="3173"/>
                  </a:lnTo>
                  <a:cubicBezTo>
                    <a:pt x="1" y="3209"/>
                    <a:pt x="1" y="3256"/>
                    <a:pt x="25" y="3280"/>
                  </a:cubicBezTo>
                  <a:cubicBezTo>
                    <a:pt x="49" y="3292"/>
                    <a:pt x="72" y="3292"/>
                    <a:pt x="84" y="3292"/>
                  </a:cubicBezTo>
                  <a:cubicBezTo>
                    <a:pt x="108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5"/>
            <p:cNvSpPr/>
            <p:nvPr/>
          </p:nvSpPr>
          <p:spPr>
            <a:xfrm>
              <a:off x="4301533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8" y="0"/>
                  </a:moveTo>
                  <a:cubicBezTo>
                    <a:pt x="3218" y="0"/>
                    <a:pt x="3198" y="6"/>
                    <a:pt x="3180" y="18"/>
                  </a:cubicBezTo>
                  <a:lnTo>
                    <a:pt x="25" y="3173"/>
                  </a:lnTo>
                  <a:cubicBezTo>
                    <a:pt x="1" y="3209"/>
                    <a:pt x="1" y="3256"/>
                    <a:pt x="25" y="3280"/>
                  </a:cubicBezTo>
                  <a:cubicBezTo>
                    <a:pt x="48" y="3292"/>
                    <a:pt x="72" y="3292"/>
                    <a:pt x="84" y="3292"/>
                  </a:cubicBezTo>
                  <a:cubicBezTo>
                    <a:pt x="120" y="3292"/>
                    <a:pt x="132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5"/>
            <p:cNvSpPr/>
            <p:nvPr/>
          </p:nvSpPr>
          <p:spPr>
            <a:xfrm>
              <a:off x="4266818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1" y="3209"/>
                    <a:pt x="1" y="3256"/>
                    <a:pt x="36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22" y="101"/>
                    <a:pt x="3322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5"/>
            <p:cNvSpPr/>
            <p:nvPr/>
          </p:nvSpPr>
          <p:spPr>
            <a:xfrm>
              <a:off x="4231767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31" y="3292"/>
                    <a:pt x="131" y="3280"/>
                  </a:cubicBezTo>
                  <a:lnTo>
                    <a:pt x="3287" y="125"/>
                  </a:lnTo>
                  <a:cubicBezTo>
                    <a:pt x="3322" y="101"/>
                    <a:pt x="3322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5"/>
            <p:cNvSpPr/>
            <p:nvPr/>
          </p:nvSpPr>
          <p:spPr>
            <a:xfrm>
              <a:off x="4197052" y="4128013"/>
              <a:ext cx="93149" cy="92336"/>
            </a:xfrm>
            <a:custGeom>
              <a:avLst/>
              <a:gdLst/>
              <a:ahLst/>
              <a:cxnLst/>
              <a:rect l="l" t="t" r="r" b="b"/>
              <a:pathLst>
                <a:path w="3322" h="3293" extrusionOk="0">
                  <a:moveTo>
                    <a:pt x="3240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84" y="3292"/>
                    <a:pt x="95" y="3292"/>
                  </a:cubicBezTo>
                  <a:cubicBezTo>
                    <a:pt x="107" y="3292"/>
                    <a:pt x="119" y="3292"/>
                    <a:pt x="143" y="3280"/>
                  </a:cubicBezTo>
                  <a:lnTo>
                    <a:pt x="3298" y="125"/>
                  </a:lnTo>
                  <a:cubicBezTo>
                    <a:pt x="3322" y="101"/>
                    <a:pt x="3322" y="54"/>
                    <a:pt x="3298" y="18"/>
                  </a:cubicBezTo>
                  <a:cubicBezTo>
                    <a:pt x="3280" y="6"/>
                    <a:pt x="3260" y="0"/>
                    <a:pt x="3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5"/>
            <p:cNvSpPr/>
            <p:nvPr/>
          </p:nvSpPr>
          <p:spPr>
            <a:xfrm>
              <a:off x="4162000" y="4128013"/>
              <a:ext cx="93149" cy="92336"/>
            </a:xfrm>
            <a:custGeom>
              <a:avLst/>
              <a:gdLst/>
              <a:ahLst/>
              <a:cxnLst/>
              <a:rect l="l" t="t" r="r" b="b"/>
              <a:pathLst>
                <a:path w="3322" h="3293" extrusionOk="0">
                  <a:moveTo>
                    <a:pt x="3240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83" y="3292"/>
                    <a:pt x="95" y="3292"/>
                  </a:cubicBezTo>
                  <a:cubicBezTo>
                    <a:pt x="107" y="3292"/>
                    <a:pt x="143" y="3292"/>
                    <a:pt x="143" y="3280"/>
                  </a:cubicBezTo>
                  <a:lnTo>
                    <a:pt x="3298" y="125"/>
                  </a:lnTo>
                  <a:cubicBezTo>
                    <a:pt x="3322" y="101"/>
                    <a:pt x="3322" y="54"/>
                    <a:pt x="3298" y="18"/>
                  </a:cubicBezTo>
                  <a:cubicBezTo>
                    <a:pt x="3280" y="6"/>
                    <a:pt x="3259" y="0"/>
                    <a:pt x="3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5"/>
            <p:cNvSpPr/>
            <p:nvPr/>
          </p:nvSpPr>
          <p:spPr>
            <a:xfrm>
              <a:off x="4127594" y="4128013"/>
              <a:ext cx="92840" cy="92336"/>
            </a:xfrm>
            <a:custGeom>
              <a:avLst/>
              <a:gdLst/>
              <a:ahLst/>
              <a:cxnLst/>
              <a:rect l="l" t="t" r="r" b="b"/>
              <a:pathLst>
                <a:path w="3311" h="3293" extrusionOk="0">
                  <a:moveTo>
                    <a:pt x="3233" y="0"/>
                  </a:moveTo>
                  <a:cubicBezTo>
                    <a:pt x="3215" y="0"/>
                    <a:pt x="3197" y="6"/>
                    <a:pt x="3180" y="18"/>
                  </a:cubicBezTo>
                  <a:lnTo>
                    <a:pt x="24" y="3173"/>
                  </a:lnTo>
                  <a:cubicBezTo>
                    <a:pt x="1" y="3209"/>
                    <a:pt x="1" y="3256"/>
                    <a:pt x="24" y="3280"/>
                  </a:cubicBezTo>
                  <a:cubicBezTo>
                    <a:pt x="36" y="3292"/>
                    <a:pt x="72" y="3292"/>
                    <a:pt x="84" y="3292"/>
                  </a:cubicBezTo>
                  <a:cubicBezTo>
                    <a:pt x="96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11" y="101"/>
                    <a:pt x="3311" y="54"/>
                    <a:pt x="3287" y="18"/>
                  </a:cubicBezTo>
                  <a:cubicBezTo>
                    <a:pt x="3269" y="6"/>
                    <a:pt x="3251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5"/>
            <p:cNvSpPr/>
            <p:nvPr/>
          </p:nvSpPr>
          <p:spPr>
            <a:xfrm>
              <a:off x="4092543" y="4128013"/>
              <a:ext cx="92840" cy="92336"/>
            </a:xfrm>
            <a:custGeom>
              <a:avLst/>
              <a:gdLst/>
              <a:ahLst/>
              <a:cxnLst/>
              <a:rect l="l" t="t" r="r" b="b"/>
              <a:pathLst>
                <a:path w="3311" h="3293" extrusionOk="0">
                  <a:moveTo>
                    <a:pt x="3233" y="0"/>
                  </a:moveTo>
                  <a:cubicBezTo>
                    <a:pt x="3215" y="0"/>
                    <a:pt x="3197" y="6"/>
                    <a:pt x="3179" y="18"/>
                  </a:cubicBezTo>
                  <a:lnTo>
                    <a:pt x="24" y="3173"/>
                  </a:lnTo>
                  <a:cubicBezTo>
                    <a:pt x="1" y="3209"/>
                    <a:pt x="1" y="3256"/>
                    <a:pt x="24" y="3280"/>
                  </a:cubicBezTo>
                  <a:cubicBezTo>
                    <a:pt x="36" y="3292"/>
                    <a:pt x="72" y="3292"/>
                    <a:pt x="84" y="3292"/>
                  </a:cubicBezTo>
                  <a:cubicBezTo>
                    <a:pt x="96" y="3292"/>
                    <a:pt x="131" y="3292"/>
                    <a:pt x="131" y="3280"/>
                  </a:cubicBezTo>
                  <a:lnTo>
                    <a:pt x="3287" y="125"/>
                  </a:lnTo>
                  <a:cubicBezTo>
                    <a:pt x="3310" y="101"/>
                    <a:pt x="3310" y="54"/>
                    <a:pt x="3287" y="18"/>
                  </a:cubicBezTo>
                  <a:cubicBezTo>
                    <a:pt x="3269" y="6"/>
                    <a:pt x="3251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5"/>
            <p:cNvSpPr/>
            <p:nvPr/>
          </p:nvSpPr>
          <p:spPr>
            <a:xfrm>
              <a:off x="4057828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7" y="0"/>
                  </a:moveTo>
                  <a:cubicBezTo>
                    <a:pt x="3218" y="0"/>
                    <a:pt x="3197" y="6"/>
                    <a:pt x="3179" y="18"/>
                  </a:cubicBezTo>
                  <a:lnTo>
                    <a:pt x="24" y="3173"/>
                  </a:lnTo>
                  <a:cubicBezTo>
                    <a:pt x="0" y="3209"/>
                    <a:pt x="0" y="3256"/>
                    <a:pt x="24" y="3280"/>
                  </a:cubicBezTo>
                  <a:cubicBezTo>
                    <a:pt x="48" y="3292"/>
                    <a:pt x="72" y="3292"/>
                    <a:pt x="84" y="3292"/>
                  </a:cubicBezTo>
                  <a:cubicBezTo>
                    <a:pt x="107" y="3292"/>
                    <a:pt x="119" y="3292"/>
                    <a:pt x="131" y="3280"/>
                  </a:cubicBezTo>
                  <a:lnTo>
                    <a:pt x="3286" y="125"/>
                  </a:lnTo>
                  <a:cubicBezTo>
                    <a:pt x="3322" y="101"/>
                    <a:pt x="3322" y="54"/>
                    <a:pt x="3286" y="18"/>
                  </a:cubicBezTo>
                  <a:cubicBezTo>
                    <a:pt x="3274" y="6"/>
                    <a:pt x="3257" y="0"/>
                    <a:pt x="3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5"/>
            <p:cNvSpPr/>
            <p:nvPr/>
          </p:nvSpPr>
          <p:spPr>
            <a:xfrm>
              <a:off x="4022776" y="4128013"/>
              <a:ext cx="93149" cy="92336"/>
            </a:xfrm>
            <a:custGeom>
              <a:avLst/>
              <a:gdLst/>
              <a:ahLst/>
              <a:cxnLst/>
              <a:rect l="l" t="t" r="r" b="b"/>
              <a:pathLst>
                <a:path w="3322" h="3293" extrusionOk="0">
                  <a:moveTo>
                    <a:pt x="3237" y="0"/>
                  </a:moveTo>
                  <a:cubicBezTo>
                    <a:pt x="3218" y="0"/>
                    <a:pt x="3197" y="6"/>
                    <a:pt x="3179" y="18"/>
                  </a:cubicBezTo>
                  <a:lnTo>
                    <a:pt x="24" y="3173"/>
                  </a:lnTo>
                  <a:cubicBezTo>
                    <a:pt x="0" y="3209"/>
                    <a:pt x="0" y="3256"/>
                    <a:pt x="24" y="3280"/>
                  </a:cubicBezTo>
                  <a:cubicBezTo>
                    <a:pt x="48" y="3292"/>
                    <a:pt x="72" y="3292"/>
                    <a:pt x="83" y="3292"/>
                  </a:cubicBezTo>
                  <a:cubicBezTo>
                    <a:pt x="107" y="3292"/>
                    <a:pt x="131" y="3292"/>
                    <a:pt x="131" y="3280"/>
                  </a:cubicBezTo>
                  <a:lnTo>
                    <a:pt x="3286" y="125"/>
                  </a:lnTo>
                  <a:cubicBezTo>
                    <a:pt x="3322" y="101"/>
                    <a:pt x="3322" y="54"/>
                    <a:pt x="3286" y="18"/>
                  </a:cubicBezTo>
                  <a:cubicBezTo>
                    <a:pt x="3274" y="6"/>
                    <a:pt x="3256" y="0"/>
                    <a:pt x="3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5"/>
            <p:cNvSpPr/>
            <p:nvPr/>
          </p:nvSpPr>
          <p:spPr>
            <a:xfrm>
              <a:off x="3988033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4" y="6"/>
                    <a:pt x="3192" y="18"/>
                  </a:cubicBezTo>
                  <a:lnTo>
                    <a:pt x="37" y="3173"/>
                  </a:lnTo>
                  <a:cubicBezTo>
                    <a:pt x="1" y="3209"/>
                    <a:pt x="1" y="3256"/>
                    <a:pt x="37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5"/>
            <p:cNvSpPr/>
            <p:nvPr/>
          </p:nvSpPr>
          <p:spPr>
            <a:xfrm>
              <a:off x="3952982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3" y="6"/>
                    <a:pt x="3192" y="18"/>
                  </a:cubicBezTo>
                  <a:lnTo>
                    <a:pt x="36" y="3173"/>
                  </a:lnTo>
                  <a:cubicBezTo>
                    <a:pt x="1" y="3209"/>
                    <a:pt x="1" y="3256"/>
                    <a:pt x="36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32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5"/>
            <p:cNvSpPr/>
            <p:nvPr/>
          </p:nvSpPr>
          <p:spPr>
            <a:xfrm>
              <a:off x="3918267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40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84" y="3292"/>
                    <a:pt x="96" y="3292"/>
                  </a:cubicBezTo>
                  <a:cubicBezTo>
                    <a:pt x="108" y="3292"/>
                    <a:pt x="120" y="3292"/>
                    <a:pt x="143" y="3280"/>
                  </a:cubicBezTo>
                  <a:lnTo>
                    <a:pt x="3298" y="125"/>
                  </a:lnTo>
                  <a:cubicBezTo>
                    <a:pt x="3322" y="101"/>
                    <a:pt x="3322" y="54"/>
                    <a:pt x="3298" y="18"/>
                  </a:cubicBezTo>
                  <a:cubicBezTo>
                    <a:pt x="3281" y="6"/>
                    <a:pt x="3260" y="0"/>
                    <a:pt x="3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4" name="Google Shape;2344;p45"/>
          <p:cNvGrpSpPr/>
          <p:nvPr/>
        </p:nvGrpSpPr>
        <p:grpSpPr>
          <a:xfrm>
            <a:off x="6571501" y="3670547"/>
            <a:ext cx="1730329" cy="1313225"/>
            <a:chOff x="6466978" y="3356602"/>
            <a:chExt cx="985886" cy="748191"/>
          </a:xfrm>
        </p:grpSpPr>
        <p:sp>
          <p:nvSpPr>
            <p:cNvPr id="2345" name="Google Shape;2345;p45"/>
            <p:cNvSpPr/>
            <p:nvPr/>
          </p:nvSpPr>
          <p:spPr>
            <a:xfrm>
              <a:off x="6466978" y="4009315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36"/>
                    <a:pt x="1" y="84"/>
                  </a:cubicBezTo>
                  <a:cubicBezTo>
                    <a:pt x="1" y="131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31"/>
                    <a:pt x="35160" y="84"/>
                  </a:cubicBezTo>
                  <a:cubicBezTo>
                    <a:pt x="35160" y="36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5"/>
            <p:cNvSpPr/>
            <p:nvPr/>
          </p:nvSpPr>
          <p:spPr>
            <a:xfrm>
              <a:off x="6466978" y="3907806"/>
              <a:ext cx="985886" cy="5047"/>
            </a:xfrm>
            <a:custGeom>
              <a:avLst/>
              <a:gdLst/>
              <a:ahLst/>
              <a:cxnLst/>
              <a:rect l="l" t="t" r="r" b="b"/>
              <a:pathLst>
                <a:path w="35160" h="180" extrusionOk="0">
                  <a:moveTo>
                    <a:pt x="96" y="1"/>
                  </a:moveTo>
                  <a:cubicBezTo>
                    <a:pt x="48" y="1"/>
                    <a:pt x="1" y="49"/>
                    <a:pt x="1" y="96"/>
                  </a:cubicBezTo>
                  <a:cubicBezTo>
                    <a:pt x="1" y="132"/>
                    <a:pt x="48" y="180"/>
                    <a:pt x="96" y="180"/>
                  </a:cubicBezTo>
                  <a:lnTo>
                    <a:pt x="35065" y="180"/>
                  </a:lnTo>
                  <a:cubicBezTo>
                    <a:pt x="35112" y="180"/>
                    <a:pt x="35160" y="156"/>
                    <a:pt x="35160" y="96"/>
                  </a:cubicBezTo>
                  <a:cubicBezTo>
                    <a:pt x="35160" y="49"/>
                    <a:pt x="35112" y="1"/>
                    <a:pt x="3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5"/>
            <p:cNvSpPr/>
            <p:nvPr/>
          </p:nvSpPr>
          <p:spPr>
            <a:xfrm>
              <a:off x="6466978" y="3806326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48"/>
                    <a:pt x="1" y="96"/>
                  </a:cubicBezTo>
                  <a:cubicBezTo>
                    <a:pt x="1" y="143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43"/>
                    <a:pt x="35160" y="96"/>
                  </a:cubicBezTo>
                  <a:cubicBezTo>
                    <a:pt x="35160" y="48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5"/>
            <p:cNvSpPr/>
            <p:nvPr/>
          </p:nvSpPr>
          <p:spPr>
            <a:xfrm>
              <a:off x="6466978" y="3704817"/>
              <a:ext cx="985886" cy="5384"/>
            </a:xfrm>
            <a:custGeom>
              <a:avLst/>
              <a:gdLst/>
              <a:ahLst/>
              <a:cxnLst/>
              <a:rect l="l" t="t" r="r" b="b"/>
              <a:pathLst>
                <a:path w="35160" h="192" extrusionOk="0">
                  <a:moveTo>
                    <a:pt x="96" y="1"/>
                  </a:moveTo>
                  <a:cubicBezTo>
                    <a:pt x="48" y="1"/>
                    <a:pt x="1" y="49"/>
                    <a:pt x="1" y="96"/>
                  </a:cubicBezTo>
                  <a:cubicBezTo>
                    <a:pt x="1" y="144"/>
                    <a:pt x="48" y="191"/>
                    <a:pt x="96" y="191"/>
                  </a:cubicBezTo>
                  <a:lnTo>
                    <a:pt x="35065" y="191"/>
                  </a:lnTo>
                  <a:cubicBezTo>
                    <a:pt x="35112" y="191"/>
                    <a:pt x="35160" y="144"/>
                    <a:pt x="35160" y="96"/>
                  </a:cubicBezTo>
                  <a:cubicBezTo>
                    <a:pt x="35160" y="49"/>
                    <a:pt x="35112" y="1"/>
                    <a:pt x="3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5"/>
            <p:cNvSpPr/>
            <p:nvPr/>
          </p:nvSpPr>
          <p:spPr>
            <a:xfrm>
              <a:off x="6466978" y="3603673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48"/>
                    <a:pt x="1" y="84"/>
                  </a:cubicBezTo>
                  <a:cubicBezTo>
                    <a:pt x="1" y="131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43"/>
                    <a:pt x="35160" y="84"/>
                  </a:cubicBezTo>
                  <a:cubicBezTo>
                    <a:pt x="35160" y="36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5"/>
            <p:cNvSpPr/>
            <p:nvPr/>
          </p:nvSpPr>
          <p:spPr>
            <a:xfrm>
              <a:off x="6466978" y="3502164"/>
              <a:ext cx="985886" cy="5047"/>
            </a:xfrm>
            <a:custGeom>
              <a:avLst/>
              <a:gdLst/>
              <a:ahLst/>
              <a:cxnLst/>
              <a:rect l="l" t="t" r="r" b="b"/>
              <a:pathLst>
                <a:path w="35160" h="180" extrusionOk="0">
                  <a:moveTo>
                    <a:pt x="96" y="1"/>
                  </a:moveTo>
                  <a:cubicBezTo>
                    <a:pt x="48" y="1"/>
                    <a:pt x="1" y="48"/>
                    <a:pt x="1" y="84"/>
                  </a:cubicBezTo>
                  <a:cubicBezTo>
                    <a:pt x="1" y="132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32"/>
                    <a:pt x="35160" y="84"/>
                  </a:cubicBezTo>
                  <a:cubicBezTo>
                    <a:pt x="35160" y="48"/>
                    <a:pt x="35112" y="1"/>
                    <a:pt x="3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5"/>
            <p:cNvSpPr/>
            <p:nvPr/>
          </p:nvSpPr>
          <p:spPr>
            <a:xfrm>
              <a:off x="6466978" y="3400683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48"/>
                    <a:pt x="1" y="96"/>
                  </a:cubicBezTo>
                  <a:cubicBezTo>
                    <a:pt x="1" y="143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43"/>
                    <a:pt x="35160" y="96"/>
                  </a:cubicBezTo>
                  <a:cubicBezTo>
                    <a:pt x="35160" y="48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5"/>
            <p:cNvSpPr/>
            <p:nvPr/>
          </p:nvSpPr>
          <p:spPr>
            <a:xfrm>
              <a:off x="7351057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84" y="1"/>
                  </a:moveTo>
                  <a:cubicBezTo>
                    <a:pt x="36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36" y="26456"/>
                    <a:pt x="84" y="26456"/>
                  </a:cubicBezTo>
                  <a:cubicBezTo>
                    <a:pt x="131" y="26456"/>
                    <a:pt x="155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5"/>
            <p:cNvSpPr/>
            <p:nvPr/>
          </p:nvSpPr>
          <p:spPr>
            <a:xfrm>
              <a:off x="7262924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84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84" y="26456"/>
                  </a:cubicBezTo>
                  <a:cubicBezTo>
                    <a:pt x="143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5"/>
            <p:cNvSpPr/>
            <p:nvPr/>
          </p:nvSpPr>
          <p:spPr>
            <a:xfrm>
              <a:off x="7175099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96" y="1"/>
                  </a:moveTo>
                  <a:cubicBezTo>
                    <a:pt x="49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49" y="26456"/>
                    <a:pt x="96" y="26456"/>
                  </a:cubicBezTo>
                  <a:cubicBezTo>
                    <a:pt x="144" y="26456"/>
                    <a:pt x="180" y="26433"/>
                    <a:pt x="180" y="26385"/>
                  </a:cubicBezTo>
                  <a:lnTo>
                    <a:pt x="180" y="84"/>
                  </a:lnTo>
                  <a:cubicBezTo>
                    <a:pt x="180" y="36"/>
                    <a:pt x="144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5"/>
            <p:cNvSpPr/>
            <p:nvPr/>
          </p:nvSpPr>
          <p:spPr>
            <a:xfrm>
              <a:off x="7087639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84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84" y="26456"/>
                  </a:cubicBezTo>
                  <a:cubicBezTo>
                    <a:pt x="131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5"/>
            <p:cNvSpPr/>
            <p:nvPr/>
          </p:nvSpPr>
          <p:spPr>
            <a:xfrm>
              <a:off x="6999842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95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95" y="26456"/>
                  </a:cubicBezTo>
                  <a:cubicBezTo>
                    <a:pt x="143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43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5"/>
            <p:cNvSpPr/>
            <p:nvPr/>
          </p:nvSpPr>
          <p:spPr>
            <a:xfrm>
              <a:off x="6912354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84" y="1"/>
                  </a:moveTo>
                  <a:cubicBezTo>
                    <a:pt x="48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48" y="26456"/>
                    <a:pt x="84" y="26456"/>
                  </a:cubicBezTo>
                  <a:cubicBezTo>
                    <a:pt x="132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5"/>
            <p:cNvSpPr/>
            <p:nvPr/>
          </p:nvSpPr>
          <p:spPr>
            <a:xfrm>
              <a:off x="6824558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96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96" y="26456"/>
                  </a:cubicBezTo>
                  <a:cubicBezTo>
                    <a:pt x="143" y="26456"/>
                    <a:pt x="167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43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5"/>
            <p:cNvSpPr/>
            <p:nvPr/>
          </p:nvSpPr>
          <p:spPr>
            <a:xfrm>
              <a:off x="6736761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83" y="1"/>
                  </a:moveTo>
                  <a:cubicBezTo>
                    <a:pt x="36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36" y="26456"/>
                    <a:pt x="83" y="26456"/>
                  </a:cubicBezTo>
                  <a:cubicBezTo>
                    <a:pt x="143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5"/>
            <p:cNvSpPr/>
            <p:nvPr/>
          </p:nvSpPr>
          <p:spPr>
            <a:xfrm>
              <a:off x="6648936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96" y="1"/>
                  </a:moveTo>
                  <a:cubicBezTo>
                    <a:pt x="48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48" y="26456"/>
                    <a:pt x="96" y="26456"/>
                  </a:cubicBezTo>
                  <a:cubicBezTo>
                    <a:pt x="132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5"/>
            <p:cNvSpPr/>
            <p:nvPr/>
          </p:nvSpPr>
          <p:spPr>
            <a:xfrm>
              <a:off x="6561476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84" y="1"/>
                  </a:moveTo>
                  <a:cubicBezTo>
                    <a:pt x="36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36" y="26456"/>
                    <a:pt x="84" y="26456"/>
                  </a:cubicBezTo>
                  <a:cubicBezTo>
                    <a:pt x="131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5"/>
            <p:cNvSpPr/>
            <p:nvPr/>
          </p:nvSpPr>
          <p:spPr>
            <a:xfrm>
              <a:off x="6473651" y="3356939"/>
              <a:ext cx="5047" cy="747855"/>
            </a:xfrm>
            <a:custGeom>
              <a:avLst/>
              <a:gdLst/>
              <a:ahLst/>
              <a:cxnLst/>
              <a:rect l="l" t="t" r="r" b="b"/>
              <a:pathLst>
                <a:path w="180" h="26671" extrusionOk="0">
                  <a:moveTo>
                    <a:pt x="96" y="1"/>
                  </a:moveTo>
                  <a:cubicBezTo>
                    <a:pt x="49" y="1"/>
                    <a:pt x="1" y="48"/>
                    <a:pt x="1" y="96"/>
                  </a:cubicBezTo>
                  <a:lnTo>
                    <a:pt x="1" y="26587"/>
                  </a:lnTo>
                  <a:cubicBezTo>
                    <a:pt x="1" y="26623"/>
                    <a:pt x="49" y="26671"/>
                    <a:pt x="96" y="26671"/>
                  </a:cubicBezTo>
                  <a:cubicBezTo>
                    <a:pt x="132" y="26671"/>
                    <a:pt x="179" y="26623"/>
                    <a:pt x="179" y="26587"/>
                  </a:cubicBezTo>
                  <a:lnTo>
                    <a:pt x="179" y="96"/>
                  </a:lnTo>
                  <a:cubicBezTo>
                    <a:pt x="179" y="48"/>
                    <a:pt x="13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5"/>
            <p:cNvSpPr/>
            <p:nvPr/>
          </p:nvSpPr>
          <p:spPr>
            <a:xfrm>
              <a:off x="6468324" y="4093438"/>
              <a:ext cx="984540" cy="5047"/>
            </a:xfrm>
            <a:custGeom>
              <a:avLst/>
              <a:gdLst/>
              <a:ahLst/>
              <a:cxnLst/>
              <a:rect l="l" t="t" r="r" b="b"/>
              <a:pathLst>
                <a:path w="35112" h="180" extrusionOk="0">
                  <a:moveTo>
                    <a:pt x="84" y="1"/>
                  </a:moveTo>
                  <a:cubicBezTo>
                    <a:pt x="48" y="1"/>
                    <a:pt x="0" y="48"/>
                    <a:pt x="0" y="96"/>
                  </a:cubicBezTo>
                  <a:cubicBezTo>
                    <a:pt x="0" y="144"/>
                    <a:pt x="48" y="179"/>
                    <a:pt x="84" y="179"/>
                  </a:cubicBezTo>
                  <a:lnTo>
                    <a:pt x="35017" y="179"/>
                  </a:lnTo>
                  <a:cubicBezTo>
                    <a:pt x="35064" y="179"/>
                    <a:pt x="35112" y="156"/>
                    <a:pt x="35112" y="96"/>
                  </a:cubicBezTo>
                  <a:cubicBezTo>
                    <a:pt x="35112" y="48"/>
                    <a:pt x="35064" y="1"/>
                    <a:pt x="35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magine 4">
            <a:extLst>
              <a:ext uri="{FF2B5EF4-FFF2-40B4-BE49-F238E27FC236}">
                <a16:creationId xmlns:a16="http://schemas.microsoft.com/office/drawing/2014/main" id="{56050CBF-B8A8-0679-7C54-EE4825ABD7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8107" y="0"/>
            <a:ext cx="610532" cy="610532"/>
          </a:xfrm>
          <a:prstGeom prst="rect">
            <a:avLst/>
          </a:prstGeom>
        </p:spPr>
      </p:pic>
      <p:pic>
        <p:nvPicPr>
          <p:cNvPr id="15" name="Immagine 14" descr="Immagine che contiene schermata, software, testo, Icona del computer&#10;&#10;Descrizione generata automaticamente">
            <a:extLst>
              <a:ext uri="{FF2B5EF4-FFF2-40B4-BE49-F238E27FC236}">
                <a16:creationId xmlns:a16="http://schemas.microsoft.com/office/drawing/2014/main" id="{8B8B3DF9-9EDB-A4CB-5FF4-A2AFAF724C0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550" t="16557" r="38360" b="4234"/>
          <a:stretch/>
        </p:blipFill>
        <p:spPr>
          <a:xfrm>
            <a:off x="2461318" y="568951"/>
            <a:ext cx="4437258" cy="415083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0">
          <a:extLst>
            <a:ext uri="{FF2B5EF4-FFF2-40B4-BE49-F238E27FC236}">
              <a16:creationId xmlns:a16="http://schemas.microsoft.com/office/drawing/2014/main" id="{2301ACC6-E9EB-C083-A1E0-928C9D5113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1" name="Google Shape;2301;p45">
            <a:extLst>
              <a:ext uri="{FF2B5EF4-FFF2-40B4-BE49-F238E27FC236}">
                <a16:creationId xmlns:a16="http://schemas.microsoft.com/office/drawing/2014/main" id="{02F8AE7E-A50A-875D-03D5-5BEEC928AE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3250" y="42108"/>
            <a:ext cx="7765078" cy="787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OWASP</a:t>
            </a:r>
            <a:r>
              <a:rPr lang="it-IT" dirty="0">
                <a:solidFill>
                  <a:schemeClr val="bg1"/>
                </a:solidFill>
              </a:rPr>
              <a:t> DC</a:t>
            </a:r>
            <a:endParaRPr lang="it-IT" b="0" dirty="0">
              <a:solidFill>
                <a:schemeClr val="bg1"/>
              </a:solidFill>
            </a:endParaRPr>
          </a:p>
        </p:txBody>
      </p:sp>
      <p:grpSp>
        <p:nvGrpSpPr>
          <p:cNvPr id="2304" name="Google Shape;2304;p45">
            <a:extLst>
              <a:ext uri="{FF2B5EF4-FFF2-40B4-BE49-F238E27FC236}">
                <a16:creationId xmlns:a16="http://schemas.microsoft.com/office/drawing/2014/main" id="{7EEB0909-CD6F-4131-6CCE-178C372E46E2}"/>
              </a:ext>
            </a:extLst>
          </p:cNvPr>
          <p:cNvGrpSpPr/>
          <p:nvPr/>
        </p:nvGrpSpPr>
        <p:grpSpPr>
          <a:xfrm>
            <a:off x="3317065" y="3394142"/>
            <a:ext cx="2961593" cy="1016038"/>
            <a:chOff x="3364708" y="2931275"/>
            <a:chExt cx="2504942" cy="859374"/>
          </a:xfrm>
        </p:grpSpPr>
        <p:sp>
          <p:nvSpPr>
            <p:cNvPr id="2305" name="Google Shape;2305;p45">
              <a:extLst>
                <a:ext uri="{FF2B5EF4-FFF2-40B4-BE49-F238E27FC236}">
                  <a16:creationId xmlns:a16="http://schemas.microsoft.com/office/drawing/2014/main" id="{03D9426D-0F29-10A7-8971-934313551784}"/>
                </a:ext>
              </a:extLst>
            </p:cNvPr>
            <p:cNvSpPr/>
            <p:nvPr/>
          </p:nvSpPr>
          <p:spPr>
            <a:xfrm>
              <a:off x="3375392" y="3770265"/>
              <a:ext cx="2494242" cy="8384"/>
            </a:xfrm>
            <a:custGeom>
              <a:avLst/>
              <a:gdLst/>
              <a:ahLst/>
              <a:cxnLst/>
              <a:rect l="l" t="t" r="r" b="b"/>
              <a:pathLst>
                <a:path w="88953" h="299" extrusionOk="0">
                  <a:moveTo>
                    <a:pt x="156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39"/>
                    <a:pt x="60" y="298"/>
                    <a:pt x="156" y="298"/>
                  </a:cubicBezTo>
                  <a:lnTo>
                    <a:pt x="88810" y="298"/>
                  </a:lnTo>
                  <a:cubicBezTo>
                    <a:pt x="88893" y="298"/>
                    <a:pt x="88952" y="239"/>
                    <a:pt x="88952" y="143"/>
                  </a:cubicBezTo>
                  <a:cubicBezTo>
                    <a:pt x="88952" y="60"/>
                    <a:pt x="88893" y="1"/>
                    <a:pt x="888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5">
              <a:extLst>
                <a:ext uri="{FF2B5EF4-FFF2-40B4-BE49-F238E27FC236}">
                  <a16:creationId xmlns:a16="http://schemas.microsoft.com/office/drawing/2014/main" id="{ACD6EFE1-FDBA-AA30-FCF8-02C94E535124}"/>
                </a:ext>
              </a:extLst>
            </p:cNvPr>
            <p:cNvSpPr/>
            <p:nvPr/>
          </p:nvSpPr>
          <p:spPr>
            <a:xfrm>
              <a:off x="3364708" y="3758908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1"/>
                  </a:moveTo>
                  <a:cubicBezTo>
                    <a:pt x="251" y="1"/>
                    <a:pt x="1" y="251"/>
                    <a:pt x="1" y="560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70" y="1132"/>
                    <a:pt x="1132" y="870"/>
                    <a:pt x="1132" y="560"/>
                  </a:cubicBezTo>
                  <a:cubicBezTo>
                    <a:pt x="1132" y="251"/>
                    <a:pt x="870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5">
              <a:extLst>
                <a:ext uri="{FF2B5EF4-FFF2-40B4-BE49-F238E27FC236}">
                  <a16:creationId xmlns:a16="http://schemas.microsoft.com/office/drawing/2014/main" id="{74037188-FCFC-0BCA-9384-51D147991F6B}"/>
                </a:ext>
              </a:extLst>
            </p:cNvPr>
            <p:cNvSpPr/>
            <p:nvPr/>
          </p:nvSpPr>
          <p:spPr>
            <a:xfrm>
              <a:off x="3792054" y="3321888"/>
              <a:ext cx="2077596" cy="366931"/>
            </a:xfrm>
            <a:custGeom>
              <a:avLst/>
              <a:gdLst/>
              <a:ahLst/>
              <a:cxnLst/>
              <a:rect l="l" t="t" r="r" b="b"/>
              <a:pathLst>
                <a:path w="74094" h="13086" extrusionOk="0">
                  <a:moveTo>
                    <a:pt x="49352" y="0"/>
                  </a:moveTo>
                  <a:cubicBezTo>
                    <a:pt x="49257" y="0"/>
                    <a:pt x="49198" y="60"/>
                    <a:pt x="49198" y="155"/>
                  </a:cubicBezTo>
                  <a:lnTo>
                    <a:pt x="49198" y="12788"/>
                  </a:lnTo>
                  <a:lnTo>
                    <a:pt x="144" y="12788"/>
                  </a:lnTo>
                  <a:cubicBezTo>
                    <a:pt x="60" y="12788"/>
                    <a:pt x="1" y="12847"/>
                    <a:pt x="1" y="12931"/>
                  </a:cubicBezTo>
                  <a:cubicBezTo>
                    <a:pt x="1" y="13026"/>
                    <a:pt x="60" y="13085"/>
                    <a:pt x="144" y="13085"/>
                  </a:cubicBezTo>
                  <a:lnTo>
                    <a:pt x="49352" y="13085"/>
                  </a:lnTo>
                  <a:cubicBezTo>
                    <a:pt x="49436" y="13085"/>
                    <a:pt x="49495" y="13002"/>
                    <a:pt x="49495" y="12931"/>
                  </a:cubicBezTo>
                  <a:lnTo>
                    <a:pt x="49495" y="298"/>
                  </a:lnTo>
                  <a:lnTo>
                    <a:pt x="73951" y="298"/>
                  </a:lnTo>
                  <a:cubicBezTo>
                    <a:pt x="74034" y="298"/>
                    <a:pt x="74093" y="239"/>
                    <a:pt x="74093" y="155"/>
                  </a:cubicBezTo>
                  <a:cubicBezTo>
                    <a:pt x="74093" y="60"/>
                    <a:pt x="74034" y="0"/>
                    <a:pt x="7395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5">
              <a:extLst>
                <a:ext uri="{FF2B5EF4-FFF2-40B4-BE49-F238E27FC236}">
                  <a16:creationId xmlns:a16="http://schemas.microsoft.com/office/drawing/2014/main" id="{50D962AA-AE6E-71AE-B27F-274402D9927E}"/>
                </a:ext>
              </a:extLst>
            </p:cNvPr>
            <p:cNvSpPr/>
            <p:nvPr/>
          </p:nvSpPr>
          <p:spPr>
            <a:xfrm>
              <a:off x="4313226" y="3581632"/>
              <a:ext cx="1452276" cy="8384"/>
            </a:xfrm>
            <a:custGeom>
              <a:avLst/>
              <a:gdLst/>
              <a:ahLst/>
              <a:cxnLst/>
              <a:rect l="l" t="t" r="r" b="b"/>
              <a:pathLst>
                <a:path w="51793" h="299" extrusionOk="0">
                  <a:moveTo>
                    <a:pt x="143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39"/>
                    <a:pt x="60" y="298"/>
                    <a:pt x="143" y="298"/>
                  </a:cubicBezTo>
                  <a:lnTo>
                    <a:pt x="51638" y="298"/>
                  </a:lnTo>
                  <a:cubicBezTo>
                    <a:pt x="51733" y="298"/>
                    <a:pt x="51793" y="239"/>
                    <a:pt x="51793" y="143"/>
                  </a:cubicBezTo>
                  <a:cubicBezTo>
                    <a:pt x="51793" y="60"/>
                    <a:pt x="51733" y="1"/>
                    <a:pt x="5163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5">
              <a:extLst>
                <a:ext uri="{FF2B5EF4-FFF2-40B4-BE49-F238E27FC236}">
                  <a16:creationId xmlns:a16="http://schemas.microsoft.com/office/drawing/2014/main" id="{6B5C81EA-C090-54A7-6F25-C761C3B5F351}"/>
                </a:ext>
              </a:extLst>
            </p:cNvPr>
            <p:cNvSpPr/>
            <p:nvPr/>
          </p:nvSpPr>
          <p:spPr>
            <a:xfrm>
              <a:off x="4302206" y="3569603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1"/>
                  </a:moveTo>
                  <a:cubicBezTo>
                    <a:pt x="263" y="1"/>
                    <a:pt x="1" y="263"/>
                    <a:pt x="1" y="572"/>
                  </a:cubicBezTo>
                  <a:cubicBezTo>
                    <a:pt x="1" y="882"/>
                    <a:pt x="263" y="1132"/>
                    <a:pt x="572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63"/>
                    <a:pt x="882" y="1"/>
                    <a:pt x="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5">
              <a:extLst>
                <a:ext uri="{FF2B5EF4-FFF2-40B4-BE49-F238E27FC236}">
                  <a16:creationId xmlns:a16="http://schemas.microsoft.com/office/drawing/2014/main" id="{F52EAA2D-7C04-C334-1B50-946961C1B894}"/>
                </a:ext>
              </a:extLst>
            </p:cNvPr>
            <p:cNvSpPr/>
            <p:nvPr/>
          </p:nvSpPr>
          <p:spPr>
            <a:xfrm>
              <a:off x="4300215" y="3567612"/>
              <a:ext cx="36087" cy="36087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155"/>
                  </a:moveTo>
                  <a:cubicBezTo>
                    <a:pt x="905" y="155"/>
                    <a:pt x="1131" y="381"/>
                    <a:pt x="1131" y="643"/>
                  </a:cubicBezTo>
                  <a:cubicBezTo>
                    <a:pt x="1131" y="917"/>
                    <a:pt x="905" y="1132"/>
                    <a:pt x="643" y="1132"/>
                  </a:cubicBezTo>
                  <a:cubicBezTo>
                    <a:pt x="369" y="1132"/>
                    <a:pt x="155" y="917"/>
                    <a:pt x="155" y="643"/>
                  </a:cubicBezTo>
                  <a:cubicBezTo>
                    <a:pt x="155" y="381"/>
                    <a:pt x="369" y="155"/>
                    <a:pt x="643" y="155"/>
                  </a:cubicBezTo>
                  <a:close/>
                  <a:moveTo>
                    <a:pt x="643" y="0"/>
                  </a:moveTo>
                  <a:cubicBezTo>
                    <a:pt x="286" y="0"/>
                    <a:pt x="0" y="298"/>
                    <a:pt x="0" y="643"/>
                  </a:cubicBezTo>
                  <a:cubicBezTo>
                    <a:pt x="0" y="1001"/>
                    <a:pt x="298" y="1286"/>
                    <a:pt x="643" y="1286"/>
                  </a:cubicBezTo>
                  <a:cubicBezTo>
                    <a:pt x="1000" y="1286"/>
                    <a:pt x="1286" y="989"/>
                    <a:pt x="1286" y="643"/>
                  </a:cubicBezTo>
                  <a:cubicBezTo>
                    <a:pt x="1286" y="286"/>
                    <a:pt x="988" y="0"/>
                    <a:pt x="6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5">
              <a:extLst>
                <a:ext uri="{FF2B5EF4-FFF2-40B4-BE49-F238E27FC236}">
                  <a16:creationId xmlns:a16="http://schemas.microsoft.com/office/drawing/2014/main" id="{89A3669E-1068-9598-0287-3AC612B3765D}"/>
                </a:ext>
              </a:extLst>
            </p:cNvPr>
            <p:cNvSpPr/>
            <p:nvPr/>
          </p:nvSpPr>
          <p:spPr>
            <a:xfrm>
              <a:off x="4087523" y="2931275"/>
              <a:ext cx="1025956" cy="577904"/>
            </a:xfrm>
            <a:custGeom>
              <a:avLst/>
              <a:gdLst/>
              <a:ahLst/>
              <a:cxnLst/>
              <a:rect l="l" t="t" r="r" b="b"/>
              <a:pathLst>
                <a:path w="36589" h="20610" extrusionOk="0">
                  <a:moveTo>
                    <a:pt x="36434" y="0"/>
                  </a:moveTo>
                  <a:cubicBezTo>
                    <a:pt x="36339" y="0"/>
                    <a:pt x="36279" y="60"/>
                    <a:pt x="36279" y="155"/>
                  </a:cubicBezTo>
                  <a:lnTo>
                    <a:pt x="36279" y="20312"/>
                  </a:lnTo>
                  <a:lnTo>
                    <a:pt x="144" y="20312"/>
                  </a:lnTo>
                  <a:cubicBezTo>
                    <a:pt x="60" y="20312"/>
                    <a:pt x="1" y="20372"/>
                    <a:pt x="1" y="20467"/>
                  </a:cubicBezTo>
                  <a:cubicBezTo>
                    <a:pt x="1" y="20550"/>
                    <a:pt x="60" y="20610"/>
                    <a:pt x="144" y="20610"/>
                  </a:cubicBezTo>
                  <a:lnTo>
                    <a:pt x="36446" y="20610"/>
                  </a:lnTo>
                  <a:cubicBezTo>
                    <a:pt x="36517" y="20610"/>
                    <a:pt x="36589" y="20550"/>
                    <a:pt x="36577" y="20467"/>
                  </a:cubicBezTo>
                  <a:lnTo>
                    <a:pt x="36577" y="155"/>
                  </a:lnTo>
                  <a:cubicBezTo>
                    <a:pt x="36577" y="60"/>
                    <a:pt x="36517" y="0"/>
                    <a:pt x="364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5">
              <a:extLst>
                <a:ext uri="{FF2B5EF4-FFF2-40B4-BE49-F238E27FC236}">
                  <a16:creationId xmlns:a16="http://schemas.microsoft.com/office/drawing/2014/main" id="{DDDDDE16-3505-507A-077E-3B4BF7C4645B}"/>
                </a:ext>
              </a:extLst>
            </p:cNvPr>
            <p:cNvSpPr/>
            <p:nvPr/>
          </p:nvSpPr>
          <p:spPr>
            <a:xfrm>
              <a:off x="4069829" y="3481806"/>
              <a:ext cx="46771" cy="46771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70" y="1"/>
                    <a:pt x="1" y="370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9" y="1667"/>
                    <a:pt x="1668" y="1298"/>
                    <a:pt x="1668" y="834"/>
                  </a:cubicBezTo>
                  <a:cubicBezTo>
                    <a:pt x="1668" y="370"/>
                    <a:pt x="1299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5">
              <a:extLst>
                <a:ext uri="{FF2B5EF4-FFF2-40B4-BE49-F238E27FC236}">
                  <a16:creationId xmlns:a16="http://schemas.microsoft.com/office/drawing/2014/main" id="{55C7434C-EDC7-C039-C0FE-F55AEAABACD7}"/>
                </a:ext>
              </a:extLst>
            </p:cNvPr>
            <p:cNvSpPr/>
            <p:nvPr/>
          </p:nvSpPr>
          <p:spPr>
            <a:xfrm>
              <a:off x="4066492" y="3478469"/>
              <a:ext cx="53444" cy="53444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953" y="227"/>
                  </a:moveTo>
                  <a:cubicBezTo>
                    <a:pt x="1358" y="227"/>
                    <a:pt x="1680" y="548"/>
                    <a:pt x="1680" y="953"/>
                  </a:cubicBezTo>
                  <a:cubicBezTo>
                    <a:pt x="1680" y="1358"/>
                    <a:pt x="1358" y="1679"/>
                    <a:pt x="953" y="1679"/>
                  </a:cubicBezTo>
                  <a:cubicBezTo>
                    <a:pt x="549" y="1679"/>
                    <a:pt x="227" y="1358"/>
                    <a:pt x="227" y="953"/>
                  </a:cubicBezTo>
                  <a:cubicBezTo>
                    <a:pt x="227" y="548"/>
                    <a:pt x="549" y="227"/>
                    <a:pt x="953" y="227"/>
                  </a:cubicBezTo>
                  <a:close/>
                  <a:moveTo>
                    <a:pt x="953" y="1"/>
                  </a:moveTo>
                  <a:cubicBezTo>
                    <a:pt x="418" y="1"/>
                    <a:pt x="1" y="429"/>
                    <a:pt x="1" y="953"/>
                  </a:cubicBezTo>
                  <a:cubicBezTo>
                    <a:pt x="1" y="1465"/>
                    <a:pt x="429" y="1905"/>
                    <a:pt x="953" y="1905"/>
                  </a:cubicBezTo>
                  <a:cubicBezTo>
                    <a:pt x="1477" y="1905"/>
                    <a:pt x="1906" y="1465"/>
                    <a:pt x="1906" y="953"/>
                  </a:cubicBezTo>
                  <a:cubicBezTo>
                    <a:pt x="1906" y="429"/>
                    <a:pt x="1477" y="1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5">
              <a:extLst>
                <a:ext uri="{FF2B5EF4-FFF2-40B4-BE49-F238E27FC236}">
                  <a16:creationId xmlns:a16="http://schemas.microsoft.com/office/drawing/2014/main" id="{0D5D8020-7AB9-DB5D-1B1E-7402EDED29C5}"/>
                </a:ext>
              </a:extLst>
            </p:cNvPr>
            <p:cNvSpPr/>
            <p:nvPr/>
          </p:nvSpPr>
          <p:spPr>
            <a:xfrm>
              <a:off x="4792981" y="3188664"/>
              <a:ext cx="242069" cy="242069"/>
            </a:xfrm>
            <a:custGeom>
              <a:avLst/>
              <a:gdLst/>
              <a:ahLst/>
              <a:cxnLst/>
              <a:rect l="l" t="t" r="r" b="b"/>
              <a:pathLst>
                <a:path w="8633" h="8633" extrusionOk="0">
                  <a:moveTo>
                    <a:pt x="8323" y="299"/>
                  </a:moveTo>
                  <a:lnTo>
                    <a:pt x="8323" y="8335"/>
                  </a:lnTo>
                  <a:lnTo>
                    <a:pt x="287" y="8335"/>
                  </a:lnTo>
                  <a:lnTo>
                    <a:pt x="287" y="299"/>
                  </a:lnTo>
                  <a:close/>
                  <a:moveTo>
                    <a:pt x="156" y="1"/>
                  </a:moveTo>
                  <a:cubicBezTo>
                    <a:pt x="60" y="1"/>
                    <a:pt x="1" y="60"/>
                    <a:pt x="1" y="156"/>
                  </a:cubicBezTo>
                  <a:lnTo>
                    <a:pt x="1" y="8490"/>
                  </a:lnTo>
                  <a:cubicBezTo>
                    <a:pt x="1" y="8573"/>
                    <a:pt x="60" y="8633"/>
                    <a:pt x="156" y="8633"/>
                  </a:cubicBezTo>
                  <a:lnTo>
                    <a:pt x="8490" y="8633"/>
                  </a:lnTo>
                  <a:cubicBezTo>
                    <a:pt x="8561" y="8633"/>
                    <a:pt x="8633" y="8573"/>
                    <a:pt x="8633" y="8490"/>
                  </a:cubicBezTo>
                  <a:lnTo>
                    <a:pt x="8633" y="156"/>
                  </a:lnTo>
                  <a:cubicBezTo>
                    <a:pt x="8633" y="60"/>
                    <a:pt x="8573" y="1"/>
                    <a:pt x="84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5">
              <a:extLst>
                <a:ext uri="{FF2B5EF4-FFF2-40B4-BE49-F238E27FC236}">
                  <a16:creationId xmlns:a16="http://schemas.microsoft.com/office/drawing/2014/main" id="{2E887AC5-3670-6D37-BDDE-22F24E6D3DD5}"/>
                </a:ext>
              </a:extLst>
            </p:cNvPr>
            <p:cNvSpPr/>
            <p:nvPr/>
          </p:nvSpPr>
          <p:spPr>
            <a:xfrm>
              <a:off x="4725542" y="3121562"/>
              <a:ext cx="142583" cy="142920"/>
            </a:xfrm>
            <a:custGeom>
              <a:avLst/>
              <a:gdLst/>
              <a:ahLst/>
              <a:cxnLst/>
              <a:rect l="l" t="t" r="r" b="b"/>
              <a:pathLst>
                <a:path w="5085" h="5097" extrusionOk="0">
                  <a:moveTo>
                    <a:pt x="4787" y="298"/>
                  </a:moveTo>
                  <a:lnTo>
                    <a:pt x="4787" y="4799"/>
                  </a:lnTo>
                  <a:lnTo>
                    <a:pt x="298" y="4799"/>
                  </a:lnTo>
                  <a:lnTo>
                    <a:pt x="298" y="298"/>
                  </a:lnTo>
                  <a:close/>
                  <a:moveTo>
                    <a:pt x="144" y="1"/>
                  </a:moveTo>
                  <a:cubicBezTo>
                    <a:pt x="60" y="1"/>
                    <a:pt x="1" y="60"/>
                    <a:pt x="1" y="156"/>
                  </a:cubicBezTo>
                  <a:lnTo>
                    <a:pt x="1" y="4942"/>
                  </a:lnTo>
                  <a:cubicBezTo>
                    <a:pt x="1" y="5037"/>
                    <a:pt x="60" y="5097"/>
                    <a:pt x="144" y="5097"/>
                  </a:cubicBezTo>
                  <a:lnTo>
                    <a:pt x="4942" y="5097"/>
                  </a:lnTo>
                  <a:cubicBezTo>
                    <a:pt x="5025" y="5097"/>
                    <a:pt x="5085" y="5013"/>
                    <a:pt x="5085" y="4942"/>
                  </a:cubicBezTo>
                  <a:lnTo>
                    <a:pt x="5085" y="156"/>
                  </a:lnTo>
                  <a:cubicBezTo>
                    <a:pt x="5085" y="60"/>
                    <a:pt x="5025" y="1"/>
                    <a:pt x="4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5">
              <a:extLst>
                <a:ext uri="{FF2B5EF4-FFF2-40B4-BE49-F238E27FC236}">
                  <a16:creationId xmlns:a16="http://schemas.microsoft.com/office/drawing/2014/main" id="{B329136B-F4D7-D3FE-7C67-C704E274F956}"/>
                </a:ext>
              </a:extLst>
            </p:cNvPr>
            <p:cNvSpPr/>
            <p:nvPr/>
          </p:nvSpPr>
          <p:spPr>
            <a:xfrm>
              <a:off x="3693910" y="3385317"/>
              <a:ext cx="142583" cy="142583"/>
            </a:xfrm>
            <a:custGeom>
              <a:avLst/>
              <a:gdLst/>
              <a:ahLst/>
              <a:cxnLst/>
              <a:rect l="l" t="t" r="r" b="b"/>
              <a:pathLst>
                <a:path w="5085" h="5085" extrusionOk="0">
                  <a:moveTo>
                    <a:pt x="4787" y="298"/>
                  </a:moveTo>
                  <a:lnTo>
                    <a:pt x="4787" y="4787"/>
                  </a:lnTo>
                  <a:lnTo>
                    <a:pt x="298" y="4787"/>
                  </a:lnTo>
                  <a:lnTo>
                    <a:pt x="298" y="298"/>
                  </a:lnTo>
                  <a:close/>
                  <a:moveTo>
                    <a:pt x="143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4942"/>
                  </a:lnTo>
                  <a:cubicBezTo>
                    <a:pt x="0" y="5037"/>
                    <a:pt x="60" y="5085"/>
                    <a:pt x="143" y="5085"/>
                  </a:cubicBezTo>
                  <a:lnTo>
                    <a:pt x="4942" y="5085"/>
                  </a:lnTo>
                  <a:cubicBezTo>
                    <a:pt x="5025" y="5085"/>
                    <a:pt x="5084" y="5037"/>
                    <a:pt x="5084" y="4942"/>
                  </a:cubicBezTo>
                  <a:lnTo>
                    <a:pt x="5084" y="144"/>
                  </a:lnTo>
                  <a:cubicBezTo>
                    <a:pt x="5084" y="60"/>
                    <a:pt x="5025" y="1"/>
                    <a:pt x="49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7" name="Google Shape;2317;p45">
            <a:extLst>
              <a:ext uri="{FF2B5EF4-FFF2-40B4-BE49-F238E27FC236}">
                <a16:creationId xmlns:a16="http://schemas.microsoft.com/office/drawing/2014/main" id="{27FFA8FB-6E6C-8268-EFAE-3E477510B07A}"/>
              </a:ext>
            </a:extLst>
          </p:cNvPr>
          <p:cNvGrpSpPr/>
          <p:nvPr/>
        </p:nvGrpSpPr>
        <p:grpSpPr>
          <a:xfrm>
            <a:off x="812416" y="3681672"/>
            <a:ext cx="2841660" cy="1016064"/>
            <a:chOff x="1234988" y="3418713"/>
            <a:chExt cx="2090686" cy="747546"/>
          </a:xfrm>
        </p:grpSpPr>
        <p:sp>
          <p:nvSpPr>
            <p:cNvPr id="2318" name="Google Shape;2318;p45">
              <a:extLst>
                <a:ext uri="{FF2B5EF4-FFF2-40B4-BE49-F238E27FC236}">
                  <a16:creationId xmlns:a16="http://schemas.microsoft.com/office/drawing/2014/main" id="{2699A64E-C0B2-9A32-1AA9-47028FD7E623}"/>
                </a:ext>
              </a:extLst>
            </p:cNvPr>
            <p:cNvSpPr/>
            <p:nvPr/>
          </p:nvSpPr>
          <p:spPr>
            <a:xfrm>
              <a:off x="3278594" y="4119489"/>
              <a:ext cx="47079" cy="46771"/>
            </a:xfrm>
            <a:custGeom>
              <a:avLst/>
              <a:gdLst/>
              <a:ahLst/>
              <a:cxnLst/>
              <a:rect l="l" t="t" r="r" b="b"/>
              <a:pathLst>
                <a:path w="1679" h="1668" extrusionOk="0">
                  <a:moveTo>
                    <a:pt x="845" y="0"/>
                  </a:moveTo>
                  <a:cubicBezTo>
                    <a:pt x="393" y="0"/>
                    <a:pt x="12" y="370"/>
                    <a:pt x="12" y="834"/>
                  </a:cubicBezTo>
                  <a:cubicBezTo>
                    <a:pt x="0" y="1298"/>
                    <a:pt x="393" y="1667"/>
                    <a:pt x="845" y="1667"/>
                  </a:cubicBezTo>
                  <a:cubicBezTo>
                    <a:pt x="1310" y="1667"/>
                    <a:pt x="1679" y="1298"/>
                    <a:pt x="1679" y="834"/>
                  </a:cubicBezTo>
                  <a:cubicBezTo>
                    <a:pt x="1679" y="370"/>
                    <a:pt x="1310" y="0"/>
                    <a:pt x="8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5">
              <a:extLst>
                <a:ext uri="{FF2B5EF4-FFF2-40B4-BE49-F238E27FC236}">
                  <a16:creationId xmlns:a16="http://schemas.microsoft.com/office/drawing/2014/main" id="{4254331F-166F-1661-8700-657E781F1200}"/>
                </a:ext>
              </a:extLst>
            </p:cNvPr>
            <p:cNvSpPr/>
            <p:nvPr/>
          </p:nvSpPr>
          <p:spPr>
            <a:xfrm>
              <a:off x="1990190" y="3447764"/>
              <a:ext cx="142920" cy="142892"/>
            </a:xfrm>
            <a:custGeom>
              <a:avLst/>
              <a:gdLst/>
              <a:ahLst/>
              <a:cxnLst/>
              <a:rect l="l" t="t" r="r" b="b"/>
              <a:pathLst>
                <a:path w="5097" h="5096" extrusionOk="0">
                  <a:moveTo>
                    <a:pt x="4799" y="298"/>
                  </a:moveTo>
                  <a:lnTo>
                    <a:pt x="4799" y="4798"/>
                  </a:lnTo>
                  <a:lnTo>
                    <a:pt x="299" y="4798"/>
                  </a:lnTo>
                  <a:lnTo>
                    <a:pt x="299" y="298"/>
                  </a:lnTo>
                  <a:close/>
                  <a:moveTo>
                    <a:pt x="156" y="0"/>
                  </a:moveTo>
                  <a:cubicBezTo>
                    <a:pt x="60" y="0"/>
                    <a:pt x="1" y="60"/>
                    <a:pt x="1" y="155"/>
                  </a:cubicBezTo>
                  <a:lnTo>
                    <a:pt x="1" y="4941"/>
                  </a:lnTo>
                  <a:cubicBezTo>
                    <a:pt x="1" y="5036"/>
                    <a:pt x="60" y="5096"/>
                    <a:pt x="156" y="5096"/>
                  </a:cubicBezTo>
                  <a:lnTo>
                    <a:pt x="4942" y="5096"/>
                  </a:lnTo>
                  <a:cubicBezTo>
                    <a:pt x="5025" y="5096"/>
                    <a:pt x="5097" y="5036"/>
                    <a:pt x="5097" y="4941"/>
                  </a:cubicBezTo>
                  <a:lnTo>
                    <a:pt x="5097" y="155"/>
                  </a:lnTo>
                  <a:cubicBezTo>
                    <a:pt x="5097" y="60"/>
                    <a:pt x="5037" y="0"/>
                    <a:pt x="4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5">
              <a:extLst>
                <a:ext uri="{FF2B5EF4-FFF2-40B4-BE49-F238E27FC236}">
                  <a16:creationId xmlns:a16="http://schemas.microsoft.com/office/drawing/2014/main" id="{3C5C16A7-A1FF-484A-8A2A-EE3950C4175F}"/>
                </a:ext>
              </a:extLst>
            </p:cNvPr>
            <p:cNvSpPr/>
            <p:nvPr/>
          </p:nvSpPr>
          <p:spPr>
            <a:xfrm>
              <a:off x="1532475" y="3850406"/>
              <a:ext cx="1775437" cy="296467"/>
            </a:xfrm>
            <a:custGeom>
              <a:avLst/>
              <a:gdLst/>
              <a:ahLst/>
              <a:cxnLst/>
              <a:rect l="l" t="t" r="r" b="b"/>
              <a:pathLst>
                <a:path w="63318" h="10573" extrusionOk="0">
                  <a:moveTo>
                    <a:pt x="155" y="0"/>
                  </a:moveTo>
                  <a:cubicBezTo>
                    <a:pt x="60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9171" y="298"/>
                  </a:lnTo>
                  <a:lnTo>
                    <a:pt x="39410" y="10537"/>
                  </a:lnTo>
                  <a:cubicBezTo>
                    <a:pt x="39446" y="10561"/>
                    <a:pt x="39470" y="10573"/>
                    <a:pt x="39517" y="10573"/>
                  </a:cubicBezTo>
                  <a:lnTo>
                    <a:pt x="63163" y="10573"/>
                  </a:lnTo>
                  <a:cubicBezTo>
                    <a:pt x="63234" y="10573"/>
                    <a:pt x="63318" y="10513"/>
                    <a:pt x="63318" y="10430"/>
                  </a:cubicBezTo>
                  <a:cubicBezTo>
                    <a:pt x="63318" y="10335"/>
                    <a:pt x="63258" y="10275"/>
                    <a:pt x="63163" y="10275"/>
                  </a:cubicBezTo>
                  <a:lnTo>
                    <a:pt x="39589" y="10275"/>
                  </a:lnTo>
                  <a:lnTo>
                    <a:pt x="29349" y="36"/>
                  </a:lnTo>
                  <a:cubicBezTo>
                    <a:pt x="29325" y="12"/>
                    <a:pt x="29290" y="0"/>
                    <a:pt x="292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5">
              <a:extLst>
                <a:ext uri="{FF2B5EF4-FFF2-40B4-BE49-F238E27FC236}">
                  <a16:creationId xmlns:a16="http://schemas.microsoft.com/office/drawing/2014/main" id="{EA6ECFC6-A82B-88B7-DBC3-4C1A95A45F53}"/>
                </a:ext>
              </a:extLst>
            </p:cNvPr>
            <p:cNvSpPr/>
            <p:nvPr/>
          </p:nvSpPr>
          <p:spPr>
            <a:xfrm>
              <a:off x="1455026" y="3786304"/>
              <a:ext cx="1271979" cy="8356"/>
            </a:xfrm>
            <a:custGeom>
              <a:avLst/>
              <a:gdLst/>
              <a:ahLst/>
              <a:cxnLst/>
              <a:rect l="l" t="t" r="r" b="b"/>
              <a:pathLst>
                <a:path w="45363" h="298" extrusionOk="0">
                  <a:moveTo>
                    <a:pt x="143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60" y="298"/>
                    <a:pt x="143" y="298"/>
                  </a:cubicBezTo>
                  <a:lnTo>
                    <a:pt x="45208" y="298"/>
                  </a:lnTo>
                  <a:cubicBezTo>
                    <a:pt x="45280" y="298"/>
                    <a:pt x="45363" y="238"/>
                    <a:pt x="45363" y="155"/>
                  </a:cubicBezTo>
                  <a:cubicBezTo>
                    <a:pt x="45363" y="60"/>
                    <a:pt x="45303" y="0"/>
                    <a:pt x="45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5">
              <a:extLst>
                <a:ext uri="{FF2B5EF4-FFF2-40B4-BE49-F238E27FC236}">
                  <a16:creationId xmlns:a16="http://schemas.microsoft.com/office/drawing/2014/main" id="{00D9C80D-53FA-A948-D6FC-2434A4F14EB8}"/>
                </a:ext>
              </a:extLst>
            </p:cNvPr>
            <p:cNvSpPr/>
            <p:nvPr/>
          </p:nvSpPr>
          <p:spPr>
            <a:xfrm>
              <a:off x="2705995" y="3774611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cubicBezTo>
                    <a:pt x="1" y="881"/>
                    <a:pt x="251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62"/>
                    <a:pt x="882" y="0"/>
                    <a:pt x="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5">
              <a:extLst>
                <a:ext uri="{FF2B5EF4-FFF2-40B4-BE49-F238E27FC236}">
                  <a16:creationId xmlns:a16="http://schemas.microsoft.com/office/drawing/2014/main" id="{F16B6972-0083-38C7-E5C2-06D6BDE3DAD0}"/>
                </a:ext>
              </a:extLst>
            </p:cNvPr>
            <p:cNvSpPr/>
            <p:nvPr/>
          </p:nvSpPr>
          <p:spPr>
            <a:xfrm>
              <a:off x="1234987" y="3418713"/>
              <a:ext cx="1238639" cy="310823"/>
            </a:xfrm>
            <a:custGeom>
              <a:avLst/>
              <a:gdLst/>
              <a:ahLst/>
              <a:cxnLst/>
              <a:rect l="l" t="t" r="r" b="b"/>
              <a:pathLst>
                <a:path w="44174" h="11085" extrusionOk="0">
                  <a:moveTo>
                    <a:pt x="144" y="0"/>
                  </a:moveTo>
                  <a:cubicBezTo>
                    <a:pt x="60" y="0"/>
                    <a:pt x="1" y="60"/>
                    <a:pt x="1" y="155"/>
                  </a:cubicBezTo>
                  <a:cubicBezTo>
                    <a:pt x="1" y="238"/>
                    <a:pt x="60" y="298"/>
                    <a:pt x="144" y="298"/>
                  </a:cubicBezTo>
                  <a:lnTo>
                    <a:pt x="24885" y="298"/>
                  </a:lnTo>
                  <a:lnTo>
                    <a:pt x="24885" y="10942"/>
                  </a:lnTo>
                  <a:cubicBezTo>
                    <a:pt x="24885" y="11025"/>
                    <a:pt x="24945" y="11085"/>
                    <a:pt x="25028" y="11085"/>
                  </a:cubicBezTo>
                  <a:lnTo>
                    <a:pt x="44018" y="11085"/>
                  </a:lnTo>
                  <a:cubicBezTo>
                    <a:pt x="44114" y="11085"/>
                    <a:pt x="44173" y="11025"/>
                    <a:pt x="44173" y="10942"/>
                  </a:cubicBezTo>
                  <a:cubicBezTo>
                    <a:pt x="44173" y="10847"/>
                    <a:pt x="44114" y="10787"/>
                    <a:pt x="44018" y="10787"/>
                  </a:cubicBezTo>
                  <a:lnTo>
                    <a:pt x="25183" y="10787"/>
                  </a:lnTo>
                  <a:lnTo>
                    <a:pt x="25183" y="155"/>
                  </a:lnTo>
                  <a:cubicBezTo>
                    <a:pt x="25183" y="60"/>
                    <a:pt x="25123" y="0"/>
                    <a:pt x="250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5">
              <a:extLst>
                <a:ext uri="{FF2B5EF4-FFF2-40B4-BE49-F238E27FC236}">
                  <a16:creationId xmlns:a16="http://schemas.microsoft.com/office/drawing/2014/main" id="{C8F8D016-A52D-4B72-1EE2-CA329465176B}"/>
                </a:ext>
              </a:extLst>
            </p:cNvPr>
            <p:cNvSpPr/>
            <p:nvPr/>
          </p:nvSpPr>
          <p:spPr>
            <a:xfrm>
              <a:off x="1423956" y="3635724"/>
              <a:ext cx="1565473" cy="8356"/>
            </a:xfrm>
            <a:custGeom>
              <a:avLst/>
              <a:gdLst/>
              <a:ahLst/>
              <a:cxnLst/>
              <a:rect l="l" t="t" r="r" b="b"/>
              <a:pathLst>
                <a:path w="55830" h="298" extrusionOk="0">
                  <a:moveTo>
                    <a:pt x="144" y="0"/>
                  </a:moveTo>
                  <a:cubicBezTo>
                    <a:pt x="60" y="0"/>
                    <a:pt x="1" y="60"/>
                    <a:pt x="1" y="155"/>
                  </a:cubicBezTo>
                  <a:cubicBezTo>
                    <a:pt x="1" y="238"/>
                    <a:pt x="60" y="298"/>
                    <a:pt x="144" y="298"/>
                  </a:cubicBezTo>
                  <a:lnTo>
                    <a:pt x="55674" y="298"/>
                  </a:lnTo>
                  <a:cubicBezTo>
                    <a:pt x="55758" y="298"/>
                    <a:pt x="55829" y="238"/>
                    <a:pt x="55829" y="155"/>
                  </a:cubicBezTo>
                  <a:cubicBezTo>
                    <a:pt x="55829" y="60"/>
                    <a:pt x="55770" y="0"/>
                    <a:pt x="556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5">
              <a:extLst>
                <a:ext uri="{FF2B5EF4-FFF2-40B4-BE49-F238E27FC236}">
                  <a16:creationId xmlns:a16="http://schemas.microsoft.com/office/drawing/2014/main" id="{F4A0EF65-149D-B0C5-CBA5-CB6A9B84998E}"/>
                </a:ext>
              </a:extLst>
            </p:cNvPr>
            <p:cNvSpPr/>
            <p:nvPr/>
          </p:nvSpPr>
          <p:spPr>
            <a:xfrm>
              <a:off x="2960075" y="3617020"/>
              <a:ext cx="46771" cy="46771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1"/>
                  </a:moveTo>
                  <a:cubicBezTo>
                    <a:pt x="382" y="1"/>
                    <a:pt x="1" y="370"/>
                    <a:pt x="1" y="834"/>
                  </a:cubicBezTo>
                  <a:cubicBezTo>
                    <a:pt x="1" y="1286"/>
                    <a:pt x="382" y="1667"/>
                    <a:pt x="834" y="1667"/>
                  </a:cubicBezTo>
                  <a:cubicBezTo>
                    <a:pt x="1298" y="1667"/>
                    <a:pt x="1667" y="1286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5">
              <a:extLst>
                <a:ext uri="{FF2B5EF4-FFF2-40B4-BE49-F238E27FC236}">
                  <a16:creationId xmlns:a16="http://schemas.microsoft.com/office/drawing/2014/main" id="{DD1B2C3D-0CC3-444B-91BD-27B6B7A38F15}"/>
                </a:ext>
              </a:extLst>
            </p:cNvPr>
            <p:cNvSpPr/>
            <p:nvPr/>
          </p:nvSpPr>
          <p:spPr>
            <a:xfrm>
              <a:off x="2956738" y="3613347"/>
              <a:ext cx="53444" cy="53444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953" y="215"/>
                  </a:moveTo>
                  <a:cubicBezTo>
                    <a:pt x="1358" y="215"/>
                    <a:pt x="1691" y="548"/>
                    <a:pt x="1691" y="953"/>
                  </a:cubicBezTo>
                  <a:cubicBezTo>
                    <a:pt x="1691" y="1346"/>
                    <a:pt x="1358" y="1679"/>
                    <a:pt x="953" y="1679"/>
                  </a:cubicBezTo>
                  <a:cubicBezTo>
                    <a:pt x="560" y="1679"/>
                    <a:pt x="227" y="1346"/>
                    <a:pt x="227" y="953"/>
                  </a:cubicBezTo>
                  <a:cubicBezTo>
                    <a:pt x="227" y="548"/>
                    <a:pt x="560" y="215"/>
                    <a:pt x="953" y="215"/>
                  </a:cubicBezTo>
                  <a:close/>
                  <a:moveTo>
                    <a:pt x="953" y="1"/>
                  </a:moveTo>
                  <a:cubicBezTo>
                    <a:pt x="441" y="1"/>
                    <a:pt x="0" y="429"/>
                    <a:pt x="0" y="953"/>
                  </a:cubicBezTo>
                  <a:cubicBezTo>
                    <a:pt x="0" y="1465"/>
                    <a:pt x="441" y="1906"/>
                    <a:pt x="953" y="1906"/>
                  </a:cubicBezTo>
                  <a:cubicBezTo>
                    <a:pt x="1489" y="1906"/>
                    <a:pt x="1905" y="1489"/>
                    <a:pt x="1905" y="953"/>
                  </a:cubicBezTo>
                  <a:cubicBezTo>
                    <a:pt x="1905" y="429"/>
                    <a:pt x="1477" y="1"/>
                    <a:pt x="9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27" name="Google Shape;2327;p45">
            <a:extLst>
              <a:ext uri="{FF2B5EF4-FFF2-40B4-BE49-F238E27FC236}">
                <a16:creationId xmlns:a16="http://schemas.microsoft.com/office/drawing/2014/main" id="{24F60826-C3F4-34BA-AFFE-1C2AFC101914}"/>
              </a:ext>
            </a:extLst>
          </p:cNvPr>
          <p:cNvGrpSpPr/>
          <p:nvPr/>
        </p:nvGrpSpPr>
        <p:grpSpPr>
          <a:xfrm>
            <a:off x="2998453" y="4724064"/>
            <a:ext cx="3280348" cy="219418"/>
            <a:chOff x="2960748" y="4106478"/>
            <a:chExt cx="1901982" cy="127221"/>
          </a:xfrm>
        </p:grpSpPr>
        <p:sp>
          <p:nvSpPr>
            <p:cNvPr id="2328" name="Google Shape;2328;p45">
              <a:extLst>
                <a:ext uri="{FF2B5EF4-FFF2-40B4-BE49-F238E27FC236}">
                  <a16:creationId xmlns:a16="http://schemas.microsoft.com/office/drawing/2014/main" id="{B2A91A2C-3772-1D70-2041-475E0D965B49}"/>
                </a:ext>
              </a:extLst>
            </p:cNvPr>
            <p:cNvSpPr/>
            <p:nvPr/>
          </p:nvSpPr>
          <p:spPr>
            <a:xfrm>
              <a:off x="2973423" y="4106478"/>
              <a:ext cx="1889307" cy="113870"/>
            </a:xfrm>
            <a:custGeom>
              <a:avLst/>
              <a:gdLst/>
              <a:ahLst/>
              <a:cxnLst/>
              <a:rect l="l" t="t" r="r" b="b"/>
              <a:pathLst>
                <a:path w="67379" h="4061" extrusionOk="0">
                  <a:moveTo>
                    <a:pt x="35624" y="0"/>
                  </a:moveTo>
                  <a:cubicBezTo>
                    <a:pt x="35577" y="0"/>
                    <a:pt x="35541" y="12"/>
                    <a:pt x="35517" y="48"/>
                  </a:cubicBezTo>
                  <a:lnTo>
                    <a:pt x="31790" y="3762"/>
                  </a:lnTo>
                  <a:lnTo>
                    <a:pt x="156" y="3762"/>
                  </a:lnTo>
                  <a:cubicBezTo>
                    <a:pt x="60" y="3762"/>
                    <a:pt x="1" y="3822"/>
                    <a:pt x="1" y="3917"/>
                  </a:cubicBezTo>
                  <a:cubicBezTo>
                    <a:pt x="1" y="4001"/>
                    <a:pt x="60" y="4060"/>
                    <a:pt x="156" y="4060"/>
                  </a:cubicBezTo>
                  <a:lnTo>
                    <a:pt x="31850" y="4060"/>
                  </a:lnTo>
                  <a:cubicBezTo>
                    <a:pt x="31898" y="4060"/>
                    <a:pt x="31933" y="4048"/>
                    <a:pt x="31957" y="4024"/>
                  </a:cubicBezTo>
                  <a:lnTo>
                    <a:pt x="35684" y="298"/>
                  </a:lnTo>
                  <a:lnTo>
                    <a:pt x="67235" y="298"/>
                  </a:lnTo>
                  <a:cubicBezTo>
                    <a:pt x="67319" y="298"/>
                    <a:pt x="67378" y="238"/>
                    <a:pt x="67378" y="155"/>
                  </a:cubicBezTo>
                  <a:cubicBezTo>
                    <a:pt x="67378" y="60"/>
                    <a:pt x="67319" y="0"/>
                    <a:pt x="672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5">
              <a:extLst>
                <a:ext uri="{FF2B5EF4-FFF2-40B4-BE49-F238E27FC236}">
                  <a16:creationId xmlns:a16="http://schemas.microsoft.com/office/drawing/2014/main" id="{C527B4E6-1C2F-1B5B-0B0A-1D34E024B7A1}"/>
                </a:ext>
              </a:extLst>
            </p:cNvPr>
            <p:cNvSpPr/>
            <p:nvPr/>
          </p:nvSpPr>
          <p:spPr>
            <a:xfrm>
              <a:off x="2962739" y="4199939"/>
              <a:ext cx="31741" cy="3174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0" y="1"/>
                  </a:moveTo>
                  <a:cubicBezTo>
                    <a:pt x="251" y="1"/>
                    <a:pt x="1" y="251"/>
                    <a:pt x="1" y="572"/>
                  </a:cubicBezTo>
                  <a:cubicBezTo>
                    <a:pt x="1" y="882"/>
                    <a:pt x="251" y="1132"/>
                    <a:pt x="560" y="1132"/>
                  </a:cubicBezTo>
                  <a:cubicBezTo>
                    <a:pt x="882" y="1132"/>
                    <a:pt x="1132" y="882"/>
                    <a:pt x="1132" y="572"/>
                  </a:cubicBezTo>
                  <a:cubicBezTo>
                    <a:pt x="1132" y="251"/>
                    <a:pt x="882" y="1"/>
                    <a:pt x="5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5">
              <a:extLst>
                <a:ext uri="{FF2B5EF4-FFF2-40B4-BE49-F238E27FC236}">
                  <a16:creationId xmlns:a16="http://schemas.microsoft.com/office/drawing/2014/main" id="{C13C4A6D-669B-48AC-A2A7-EE6577DD5617}"/>
                </a:ext>
              </a:extLst>
            </p:cNvPr>
            <p:cNvSpPr/>
            <p:nvPr/>
          </p:nvSpPr>
          <p:spPr>
            <a:xfrm>
              <a:off x="2960748" y="4197948"/>
              <a:ext cx="35751" cy="35751"/>
            </a:xfrm>
            <a:custGeom>
              <a:avLst/>
              <a:gdLst/>
              <a:ahLst/>
              <a:cxnLst/>
              <a:rect l="l" t="t" r="r" b="b"/>
              <a:pathLst>
                <a:path w="1275" h="1275" extrusionOk="0">
                  <a:moveTo>
                    <a:pt x="631" y="167"/>
                  </a:moveTo>
                  <a:cubicBezTo>
                    <a:pt x="905" y="167"/>
                    <a:pt x="1131" y="381"/>
                    <a:pt x="1131" y="655"/>
                  </a:cubicBezTo>
                  <a:cubicBezTo>
                    <a:pt x="1131" y="917"/>
                    <a:pt x="905" y="1143"/>
                    <a:pt x="631" y="1143"/>
                  </a:cubicBezTo>
                  <a:cubicBezTo>
                    <a:pt x="369" y="1143"/>
                    <a:pt x="143" y="917"/>
                    <a:pt x="143" y="655"/>
                  </a:cubicBezTo>
                  <a:cubicBezTo>
                    <a:pt x="143" y="381"/>
                    <a:pt x="369" y="167"/>
                    <a:pt x="631" y="167"/>
                  </a:cubicBezTo>
                  <a:close/>
                  <a:moveTo>
                    <a:pt x="631" y="0"/>
                  </a:moveTo>
                  <a:cubicBezTo>
                    <a:pt x="298" y="0"/>
                    <a:pt x="0" y="286"/>
                    <a:pt x="0" y="643"/>
                  </a:cubicBezTo>
                  <a:cubicBezTo>
                    <a:pt x="0" y="1001"/>
                    <a:pt x="298" y="1274"/>
                    <a:pt x="631" y="1274"/>
                  </a:cubicBezTo>
                  <a:cubicBezTo>
                    <a:pt x="977" y="1274"/>
                    <a:pt x="1274" y="1001"/>
                    <a:pt x="1274" y="643"/>
                  </a:cubicBezTo>
                  <a:cubicBezTo>
                    <a:pt x="1274" y="298"/>
                    <a:pt x="989" y="0"/>
                    <a:pt x="6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5">
              <a:extLst>
                <a:ext uri="{FF2B5EF4-FFF2-40B4-BE49-F238E27FC236}">
                  <a16:creationId xmlns:a16="http://schemas.microsoft.com/office/drawing/2014/main" id="{553A2BE3-8906-8C57-5B48-85583A56785E}"/>
                </a:ext>
              </a:extLst>
            </p:cNvPr>
            <p:cNvSpPr/>
            <p:nvPr/>
          </p:nvSpPr>
          <p:spPr>
            <a:xfrm>
              <a:off x="4336584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8" y="0"/>
                  </a:moveTo>
                  <a:cubicBezTo>
                    <a:pt x="3219" y="0"/>
                    <a:pt x="3198" y="6"/>
                    <a:pt x="3180" y="18"/>
                  </a:cubicBezTo>
                  <a:lnTo>
                    <a:pt x="25" y="3173"/>
                  </a:lnTo>
                  <a:cubicBezTo>
                    <a:pt x="1" y="3209"/>
                    <a:pt x="1" y="3256"/>
                    <a:pt x="25" y="3280"/>
                  </a:cubicBezTo>
                  <a:cubicBezTo>
                    <a:pt x="49" y="3292"/>
                    <a:pt x="72" y="3292"/>
                    <a:pt x="84" y="3292"/>
                  </a:cubicBezTo>
                  <a:cubicBezTo>
                    <a:pt x="108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5">
              <a:extLst>
                <a:ext uri="{FF2B5EF4-FFF2-40B4-BE49-F238E27FC236}">
                  <a16:creationId xmlns:a16="http://schemas.microsoft.com/office/drawing/2014/main" id="{E8539F7A-902F-D1C5-018B-8BE87309730C}"/>
                </a:ext>
              </a:extLst>
            </p:cNvPr>
            <p:cNvSpPr/>
            <p:nvPr/>
          </p:nvSpPr>
          <p:spPr>
            <a:xfrm>
              <a:off x="4301533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8" y="0"/>
                  </a:moveTo>
                  <a:cubicBezTo>
                    <a:pt x="3218" y="0"/>
                    <a:pt x="3198" y="6"/>
                    <a:pt x="3180" y="18"/>
                  </a:cubicBezTo>
                  <a:lnTo>
                    <a:pt x="25" y="3173"/>
                  </a:lnTo>
                  <a:cubicBezTo>
                    <a:pt x="1" y="3209"/>
                    <a:pt x="1" y="3256"/>
                    <a:pt x="25" y="3280"/>
                  </a:cubicBezTo>
                  <a:cubicBezTo>
                    <a:pt x="48" y="3292"/>
                    <a:pt x="72" y="3292"/>
                    <a:pt x="84" y="3292"/>
                  </a:cubicBezTo>
                  <a:cubicBezTo>
                    <a:pt x="120" y="3292"/>
                    <a:pt x="132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5">
              <a:extLst>
                <a:ext uri="{FF2B5EF4-FFF2-40B4-BE49-F238E27FC236}">
                  <a16:creationId xmlns:a16="http://schemas.microsoft.com/office/drawing/2014/main" id="{C24F4416-1F7D-24D6-812C-D9C581197B74}"/>
                </a:ext>
              </a:extLst>
            </p:cNvPr>
            <p:cNvSpPr/>
            <p:nvPr/>
          </p:nvSpPr>
          <p:spPr>
            <a:xfrm>
              <a:off x="4266818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1" y="3209"/>
                    <a:pt x="1" y="3256"/>
                    <a:pt x="36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22" y="101"/>
                    <a:pt x="3322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5">
              <a:extLst>
                <a:ext uri="{FF2B5EF4-FFF2-40B4-BE49-F238E27FC236}">
                  <a16:creationId xmlns:a16="http://schemas.microsoft.com/office/drawing/2014/main" id="{F387DD3F-EB3D-DF84-5021-70C7F77AA5B1}"/>
                </a:ext>
              </a:extLst>
            </p:cNvPr>
            <p:cNvSpPr/>
            <p:nvPr/>
          </p:nvSpPr>
          <p:spPr>
            <a:xfrm>
              <a:off x="4231767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31" y="3292"/>
                    <a:pt x="131" y="3280"/>
                  </a:cubicBezTo>
                  <a:lnTo>
                    <a:pt x="3287" y="125"/>
                  </a:lnTo>
                  <a:cubicBezTo>
                    <a:pt x="3322" y="101"/>
                    <a:pt x="3322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5">
              <a:extLst>
                <a:ext uri="{FF2B5EF4-FFF2-40B4-BE49-F238E27FC236}">
                  <a16:creationId xmlns:a16="http://schemas.microsoft.com/office/drawing/2014/main" id="{956273CF-DB00-EC4A-3EDD-C50BE2C2915A}"/>
                </a:ext>
              </a:extLst>
            </p:cNvPr>
            <p:cNvSpPr/>
            <p:nvPr/>
          </p:nvSpPr>
          <p:spPr>
            <a:xfrm>
              <a:off x="4197052" y="4128013"/>
              <a:ext cx="93149" cy="92336"/>
            </a:xfrm>
            <a:custGeom>
              <a:avLst/>
              <a:gdLst/>
              <a:ahLst/>
              <a:cxnLst/>
              <a:rect l="l" t="t" r="r" b="b"/>
              <a:pathLst>
                <a:path w="3322" h="3293" extrusionOk="0">
                  <a:moveTo>
                    <a:pt x="3240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84" y="3292"/>
                    <a:pt x="95" y="3292"/>
                  </a:cubicBezTo>
                  <a:cubicBezTo>
                    <a:pt x="107" y="3292"/>
                    <a:pt x="119" y="3292"/>
                    <a:pt x="143" y="3280"/>
                  </a:cubicBezTo>
                  <a:lnTo>
                    <a:pt x="3298" y="125"/>
                  </a:lnTo>
                  <a:cubicBezTo>
                    <a:pt x="3322" y="101"/>
                    <a:pt x="3322" y="54"/>
                    <a:pt x="3298" y="18"/>
                  </a:cubicBezTo>
                  <a:cubicBezTo>
                    <a:pt x="3280" y="6"/>
                    <a:pt x="3260" y="0"/>
                    <a:pt x="3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5">
              <a:extLst>
                <a:ext uri="{FF2B5EF4-FFF2-40B4-BE49-F238E27FC236}">
                  <a16:creationId xmlns:a16="http://schemas.microsoft.com/office/drawing/2014/main" id="{55E38565-6C8C-D5EA-E2FD-E46C0C940CFF}"/>
                </a:ext>
              </a:extLst>
            </p:cNvPr>
            <p:cNvSpPr/>
            <p:nvPr/>
          </p:nvSpPr>
          <p:spPr>
            <a:xfrm>
              <a:off x="4162000" y="4128013"/>
              <a:ext cx="93149" cy="92336"/>
            </a:xfrm>
            <a:custGeom>
              <a:avLst/>
              <a:gdLst/>
              <a:ahLst/>
              <a:cxnLst/>
              <a:rect l="l" t="t" r="r" b="b"/>
              <a:pathLst>
                <a:path w="3322" h="3293" extrusionOk="0">
                  <a:moveTo>
                    <a:pt x="3240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83" y="3292"/>
                    <a:pt x="95" y="3292"/>
                  </a:cubicBezTo>
                  <a:cubicBezTo>
                    <a:pt x="107" y="3292"/>
                    <a:pt x="143" y="3292"/>
                    <a:pt x="143" y="3280"/>
                  </a:cubicBezTo>
                  <a:lnTo>
                    <a:pt x="3298" y="125"/>
                  </a:lnTo>
                  <a:cubicBezTo>
                    <a:pt x="3322" y="101"/>
                    <a:pt x="3322" y="54"/>
                    <a:pt x="3298" y="18"/>
                  </a:cubicBezTo>
                  <a:cubicBezTo>
                    <a:pt x="3280" y="6"/>
                    <a:pt x="3259" y="0"/>
                    <a:pt x="3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5">
              <a:extLst>
                <a:ext uri="{FF2B5EF4-FFF2-40B4-BE49-F238E27FC236}">
                  <a16:creationId xmlns:a16="http://schemas.microsoft.com/office/drawing/2014/main" id="{4119B4C6-CA47-A16E-4530-D276036A6B2B}"/>
                </a:ext>
              </a:extLst>
            </p:cNvPr>
            <p:cNvSpPr/>
            <p:nvPr/>
          </p:nvSpPr>
          <p:spPr>
            <a:xfrm>
              <a:off x="4127594" y="4128013"/>
              <a:ext cx="92840" cy="92336"/>
            </a:xfrm>
            <a:custGeom>
              <a:avLst/>
              <a:gdLst/>
              <a:ahLst/>
              <a:cxnLst/>
              <a:rect l="l" t="t" r="r" b="b"/>
              <a:pathLst>
                <a:path w="3311" h="3293" extrusionOk="0">
                  <a:moveTo>
                    <a:pt x="3233" y="0"/>
                  </a:moveTo>
                  <a:cubicBezTo>
                    <a:pt x="3215" y="0"/>
                    <a:pt x="3197" y="6"/>
                    <a:pt x="3180" y="18"/>
                  </a:cubicBezTo>
                  <a:lnTo>
                    <a:pt x="24" y="3173"/>
                  </a:lnTo>
                  <a:cubicBezTo>
                    <a:pt x="1" y="3209"/>
                    <a:pt x="1" y="3256"/>
                    <a:pt x="24" y="3280"/>
                  </a:cubicBezTo>
                  <a:cubicBezTo>
                    <a:pt x="36" y="3292"/>
                    <a:pt x="72" y="3292"/>
                    <a:pt x="84" y="3292"/>
                  </a:cubicBezTo>
                  <a:cubicBezTo>
                    <a:pt x="96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11" y="101"/>
                    <a:pt x="3311" y="54"/>
                    <a:pt x="3287" y="18"/>
                  </a:cubicBezTo>
                  <a:cubicBezTo>
                    <a:pt x="3269" y="6"/>
                    <a:pt x="3251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5">
              <a:extLst>
                <a:ext uri="{FF2B5EF4-FFF2-40B4-BE49-F238E27FC236}">
                  <a16:creationId xmlns:a16="http://schemas.microsoft.com/office/drawing/2014/main" id="{EB82D54C-EFD1-4F31-C833-4999F6EF87FE}"/>
                </a:ext>
              </a:extLst>
            </p:cNvPr>
            <p:cNvSpPr/>
            <p:nvPr/>
          </p:nvSpPr>
          <p:spPr>
            <a:xfrm>
              <a:off x="4092543" y="4128013"/>
              <a:ext cx="92840" cy="92336"/>
            </a:xfrm>
            <a:custGeom>
              <a:avLst/>
              <a:gdLst/>
              <a:ahLst/>
              <a:cxnLst/>
              <a:rect l="l" t="t" r="r" b="b"/>
              <a:pathLst>
                <a:path w="3311" h="3293" extrusionOk="0">
                  <a:moveTo>
                    <a:pt x="3233" y="0"/>
                  </a:moveTo>
                  <a:cubicBezTo>
                    <a:pt x="3215" y="0"/>
                    <a:pt x="3197" y="6"/>
                    <a:pt x="3179" y="18"/>
                  </a:cubicBezTo>
                  <a:lnTo>
                    <a:pt x="24" y="3173"/>
                  </a:lnTo>
                  <a:cubicBezTo>
                    <a:pt x="1" y="3209"/>
                    <a:pt x="1" y="3256"/>
                    <a:pt x="24" y="3280"/>
                  </a:cubicBezTo>
                  <a:cubicBezTo>
                    <a:pt x="36" y="3292"/>
                    <a:pt x="72" y="3292"/>
                    <a:pt x="84" y="3292"/>
                  </a:cubicBezTo>
                  <a:cubicBezTo>
                    <a:pt x="96" y="3292"/>
                    <a:pt x="131" y="3292"/>
                    <a:pt x="131" y="3280"/>
                  </a:cubicBezTo>
                  <a:lnTo>
                    <a:pt x="3287" y="125"/>
                  </a:lnTo>
                  <a:cubicBezTo>
                    <a:pt x="3310" y="101"/>
                    <a:pt x="3310" y="54"/>
                    <a:pt x="3287" y="18"/>
                  </a:cubicBezTo>
                  <a:cubicBezTo>
                    <a:pt x="3269" y="6"/>
                    <a:pt x="3251" y="0"/>
                    <a:pt x="32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5">
              <a:extLst>
                <a:ext uri="{FF2B5EF4-FFF2-40B4-BE49-F238E27FC236}">
                  <a16:creationId xmlns:a16="http://schemas.microsoft.com/office/drawing/2014/main" id="{509945E0-62AE-AF8A-F05B-C8DCD9108CA6}"/>
                </a:ext>
              </a:extLst>
            </p:cNvPr>
            <p:cNvSpPr/>
            <p:nvPr/>
          </p:nvSpPr>
          <p:spPr>
            <a:xfrm>
              <a:off x="4057828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7" y="0"/>
                  </a:moveTo>
                  <a:cubicBezTo>
                    <a:pt x="3218" y="0"/>
                    <a:pt x="3197" y="6"/>
                    <a:pt x="3179" y="18"/>
                  </a:cubicBezTo>
                  <a:lnTo>
                    <a:pt x="24" y="3173"/>
                  </a:lnTo>
                  <a:cubicBezTo>
                    <a:pt x="0" y="3209"/>
                    <a:pt x="0" y="3256"/>
                    <a:pt x="24" y="3280"/>
                  </a:cubicBezTo>
                  <a:cubicBezTo>
                    <a:pt x="48" y="3292"/>
                    <a:pt x="72" y="3292"/>
                    <a:pt x="84" y="3292"/>
                  </a:cubicBezTo>
                  <a:cubicBezTo>
                    <a:pt x="107" y="3292"/>
                    <a:pt x="119" y="3292"/>
                    <a:pt x="131" y="3280"/>
                  </a:cubicBezTo>
                  <a:lnTo>
                    <a:pt x="3286" y="125"/>
                  </a:lnTo>
                  <a:cubicBezTo>
                    <a:pt x="3322" y="101"/>
                    <a:pt x="3322" y="54"/>
                    <a:pt x="3286" y="18"/>
                  </a:cubicBezTo>
                  <a:cubicBezTo>
                    <a:pt x="3274" y="6"/>
                    <a:pt x="3257" y="0"/>
                    <a:pt x="3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5">
              <a:extLst>
                <a:ext uri="{FF2B5EF4-FFF2-40B4-BE49-F238E27FC236}">
                  <a16:creationId xmlns:a16="http://schemas.microsoft.com/office/drawing/2014/main" id="{699CF9B9-6C00-3A4F-8254-8AAAC9D9A196}"/>
                </a:ext>
              </a:extLst>
            </p:cNvPr>
            <p:cNvSpPr/>
            <p:nvPr/>
          </p:nvSpPr>
          <p:spPr>
            <a:xfrm>
              <a:off x="4022776" y="4128013"/>
              <a:ext cx="93149" cy="92336"/>
            </a:xfrm>
            <a:custGeom>
              <a:avLst/>
              <a:gdLst/>
              <a:ahLst/>
              <a:cxnLst/>
              <a:rect l="l" t="t" r="r" b="b"/>
              <a:pathLst>
                <a:path w="3322" h="3293" extrusionOk="0">
                  <a:moveTo>
                    <a:pt x="3237" y="0"/>
                  </a:moveTo>
                  <a:cubicBezTo>
                    <a:pt x="3218" y="0"/>
                    <a:pt x="3197" y="6"/>
                    <a:pt x="3179" y="18"/>
                  </a:cubicBezTo>
                  <a:lnTo>
                    <a:pt x="24" y="3173"/>
                  </a:lnTo>
                  <a:cubicBezTo>
                    <a:pt x="0" y="3209"/>
                    <a:pt x="0" y="3256"/>
                    <a:pt x="24" y="3280"/>
                  </a:cubicBezTo>
                  <a:cubicBezTo>
                    <a:pt x="48" y="3292"/>
                    <a:pt x="72" y="3292"/>
                    <a:pt x="83" y="3292"/>
                  </a:cubicBezTo>
                  <a:cubicBezTo>
                    <a:pt x="107" y="3292"/>
                    <a:pt x="131" y="3292"/>
                    <a:pt x="131" y="3280"/>
                  </a:cubicBezTo>
                  <a:lnTo>
                    <a:pt x="3286" y="125"/>
                  </a:lnTo>
                  <a:cubicBezTo>
                    <a:pt x="3322" y="101"/>
                    <a:pt x="3322" y="54"/>
                    <a:pt x="3286" y="18"/>
                  </a:cubicBezTo>
                  <a:cubicBezTo>
                    <a:pt x="3274" y="6"/>
                    <a:pt x="3256" y="0"/>
                    <a:pt x="3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5">
              <a:extLst>
                <a:ext uri="{FF2B5EF4-FFF2-40B4-BE49-F238E27FC236}">
                  <a16:creationId xmlns:a16="http://schemas.microsoft.com/office/drawing/2014/main" id="{4F4E710B-26D6-5B60-EB09-898F5B6E3D91}"/>
                </a:ext>
              </a:extLst>
            </p:cNvPr>
            <p:cNvSpPr/>
            <p:nvPr/>
          </p:nvSpPr>
          <p:spPr>
            <a:xfrm>
              <a:off x="3988033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4" y="6"/>
                    <a:pt x="3192" y="18"/>
                  </a:cubicBezTo>
                  <a:lnTo>
                    <a:pt x="37" y="3173"/>
                  </a:lnTo>
                  <a:cubicBezTo>
                    <a:pt x="1" y="3209"/>
                    <a:pt x="1" y="3256"/>
                    <a:pt x="37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20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5">
              <a:extLst>
                <a:ext uri="{FF2B5EF4-FFF2-40B4-BE49-F238E27FC236}">
                  <a16:creationId xmlns:a16="http://schemas.microsoft.com/office/drawing/2014/main" id="{0E858173-CAFC-A6AA-E2A5-24AB5FB86C2C}"/>
                </a:ext>
              </a:extLst>
            </p:cNvPr>
            <p:cNvSpPr/>
            <p:nvPr/>
          </p:nvSpPr>
          <p:spPr>
            <a:xfrm>
              <a:off x="3952982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39" y="0"/>
                  </a:moveTo>
                  <a:cubicBezTo>
                    <a:pt x="3221" y="0"/>
                    <a:pt x="3203" y="6"/>
                    <a:pt x="3192" y="18"/>
                  </a:cubicBezTo>
                  <a:lnTo>
                    <a:pt x="36" y="3173"/>
                  </a:lnTo>
                  <a:cubicBezTo>
                    <a:pt x="1" y="3209"/>
                    <a:pt x="1" y="3256"/>
                    <a:pt x="36" y="3280"/>
                  </a:cubicBezTo>
                  <a:cubicBezTo>
                    <a:pt x="48" y="3292"/>
                    <a:pt x="72" y="3292"/>
                    <a:pt x="96" y="3292"/>
                  </a:cubicBezTo>
                  <a:cubicBezTo>
                    <a:pt x="108" y="3292"/>
                    <a:pt x="132" y="3292"/>
                    <a:pt x="132" y="3280"/>
                  </a:cubicBezTo>
                  <a:lnTo>
                    <a:pt x="3287" y="125"/>
                  </a:lnTo>
                  <a:cubicBezTo>
                    <a:pt x="3323" y="101"/>
                    <a:pt x="3323" y="54"/>
                    <a:pt x="3287" y="18"/>
                  </a:cubicBezTo>
                  <a:cubicBezTo>
                    <a:pt x="3275" y="6"/>
                    <a:pt x="3257" y="0"/>
                    <a:pt x="32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5">
              <a:extLst>
                <a:ext uri="{FF2B5EF4-FFF2-40B4-BE49-F238E27FC236}">
                  <a16:creationId xmlns:a16="http://schemas.microsoft.com/office/drawing/2014/main" id="{EF232648-C7AA-3D51-4771-E59172A99805}"/>
                </a:ext>
              </a:extLst>
            </p:cNvPr>
            <p:cNvSpPr/>
            <p:nvPr/>
          </p:nvSpPr>
          <p:spPr>
            <a:xfrm>
              <a:off x="3918267" y="4128013"/>
              <a:ext cx="93177" cy="92336"/>
            </a:xfrm>
            <a:custGeom>
              <a:avLst/>
              <a:gdLst/>
              <a:ahLst/>
              <a:cxnLst/>
              <a:rect l="l" t="t" r="r" b="b"/>
              <a:pathLst>
                <a:path w="3323" h="3293" extrusionOk="0">
                  <a:moveTo>
                    <a:pt x="3240" y="0"/>
                  </a:moveTo>
                  <a:cubicBezTo>
                    <a:pt x="3221" y="0"/>
                    <a:pt x="3203" y="6"/>
                    <a:pt x="3191" y="18"/>
                  </a:cubicBezTo>
                  <a:lnTo>
                    <a:pt x="36" y="3173"/>
                  </a:lnTo>
                  <a:cubicBezTo>
                    <a:pt x="0" y="3209"/>
                    <a:pt x="0" y="3256"/>
                    <a:pt x="36" y="3280"/>
                  </a:cubicBezTo>
                  <a:cubicBezTo>
                    <a:pt x="48" y="3292"/>
                    <a:pt x="84" y="3292"/>
                    <a:pt x="96" y="3292"/>
                  </a:cubicBezTo>
                  <a:cubicBezTo>
                    <a:pt x="108" y="3292"/>
                    <a:pt x="120" y="3292"/>
                    <a:pt x="143" y="3280"/>
                  </a:cubicBezTo>
                  <a:lnTo>
                    <a:pt x="3298" y="125"/>
                  </a:lnTo>
                  <a:cubicBezTo>
                    <a:pt x="3322" y="101"/>
                    <a:pt x="3322" y="54"/>
                    <a:pt x="3298" y="18"/>
                  </a:cubicBezTo>
                  <a:cubicBezTo>
                    <a:pt x="3281" y="6"/>
                    <a:pt x="3260" y="0"/>
                    <a:pt x="324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4" name="Google Shape;2344;p45">
            <a:extLst>
              <a:ext uri="{FF2B5EF4-FFF2-40B4-BE49-F238E27FC236}">
                <a16:creationId xmlns:a16="http://schemas.microsoft.com/office/drawing/2014/main" id="{765F1196-4D16-A389-90A2-582E8A93BC64}"/>
              </a:ext>
            </a:extLst>
          </p:cNvPr>
          <p:cNvGrpSpPr/>
          <p:nvPr/>
        </p:nvGrpSpPr>
        <p:grpSpPr>
          <a:xfrm>
            <a:off x="6571501" y="3670547"/>
            <a:ext cx="1730329" cy="1313225"/>
            <a:chOff x="6466978" y="3356602"/>
            <a:chExt cx="985886" cy="748191"/>
          </a:xfrm>
        </p:grpSpPr>
        <p:sp>
          <p:nvSpPr>
            <p:cNvPr id="2345" name="Google Shape;2345;p45">
              <a:extLst>
                <a:ext uri="{FF2B5EF4-FFF2-40B4-BE49-F238E27FC236}">
                  <a16:creationId xmlns:a16="http://schemas.microsoft.com/office/drawing/2014/main" id="{49872A90-4BF3-2813-8CE2-19E04D76AB3B}"/>
                </a:ext>
              </a:extLst>
            </p:cNvPr>
            <p:cNvSpPr/>
            <p:nvPr/>
          </p:nvSpPr>
          <p:spPr>
            <a:xfrm>
              <a:off x="6466978" y="4009315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36"/>
                    <a:pt x="1" y="84"/>
                  </a:cubicBezTo>
                  <a:cubicBezTo>
                    <a:pt x="1" y="131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31"/>
                    <a:pt x="35160" y="84"/>
                  </a:cubicBezTo>
                  <a:cubicBezTo>
                    <a:pt x="35160" y="36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5">
              <a:extLst>
                <a:ext uri="{FF2B5EF4-FFF2-40B4-BE49-F238E27FC236}">
                  <a16:creationId xmlns:a16="http://schemas.microsoft.com/office/drawing/2014/main" id="{582E5889-DECE-67F9-C38F-C1EA913BB99C}"/>
                </a:ext>
              </a:extLst>
            </p:cNvPr>
            <p:cNvSpPr/>
            <p:nvPr/>
          </p:nvSpPr>
          <p:spPr>
            <a:xfrm>
              <a:off x="6466978" y="3907806"/>
              <a:ext cx="985886" cy="5047"/>
            </a:xfrm>
            <a:custGeom>
              <a:avLst/>
              <a:gdLst/>
              <a:ahLst/>
              <a:cxnLst/>
              <a:rect l="l" t="t" r="r" b="b"/>
              <a:pathLst>
                <a:path w="35160" h="180" extrusionOk="0">
                  <a:moveTo>
                    <a:pt x="96" y="1"/>
                  </a:moveTo>
                  <a:cubicBezTo>
                    <a:pt x="48" y="1"/>
                    <a:pt x="1" y="49"/>
                    <a:pt x="1" y="96"/>
                  </a:cubicBezTo>
                  <a:cubicBezTo>
                    <a:pt x="1" y="132"/>
                    <a:pt x="48" y="180"/>
                    <a:pt x="96" y="180"/>
                  </a:cubicBezTo>
                  <a:lnTo>
                    <a:pt x="35065" y="180"/>
                  </a:lnTo>
                  <a:cubicBezTo>
                    <a:pt x="35112" y="180"/>
                    <a:pt x="35160" y="156"/>
                    <a:pt x="35160" y="96"/>
                  </a:cubicBezTo>
                  <a:cubicBezTo>
                    <a:pt x="35160" y="49"/>
                    <a:pt x="35112" y="1"/>
                    <a:pt x="3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5">
              <a:extLst>
                <a:ext uri="{FF2B5EF4-FFF2-40B4-BE49-F238E27FC236}">
                  <a16:creationId xmlns:a16="http://schemas.microsoft.com/office/drawing/2014/main" id="{A6B900C2-C724-A2EA-4C27-B5ECBDBF61E3}"/>
                </a:ext>
              </a:extLst>
            </p:cNvPr>
            <p:cNvSpPr/>
            <p:nvPr/>
          </p:nvSpPr>
          <p:spPr>
            <a:xfrm>
              <a:off x="6466978" y="3806326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48"/>
                    <a:pt x="1" y="96"/>
                  </a:cubicBezTo>
                  <a:cubicBezTo>
                    <a:pt x="1" y="143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43"/>
                    <a:pt x="35160" y="96"/>
                  </a:cubicBezTo>
                  <a:cubicBezTo>
                    <a:pt x="35160" y="48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5">
              <a:extLst>
                <a:ext uri="{FF2B5EF4-FFF2-40B4-BE49-F238E27FC236}">
                  <a16:creationId xmlns:a16="http://schemas.microsoft.com/office/drawing/2014/main" id="{9ED1B318-1BEF-411C-BCE0-0C6969431708}"/>
                </a:ext>
              </a:extLst>
            </p:cNvPr>
            <p:cNvSpPr/>
            <p:nvPr/>
          </p:nvSpPr>
          <p:spPr>
            <a:xfrm>
              <a:off x="6466978" y="3704817"/>
              <a:ext cx="985886" cy="5384"/>
            </a:xfrm>
            <a:custGeom>
              <a:avLst/>
              <a:gdLst/>
              <a:ahLst/>
              <a:cxnLst/>
              <a:rect l="l" t="t" r="r" b="b"/>
              <a:pathLst>
                <a:path w="35160" h="192" extrusionOk="0">
                  <a:moveTo>
                    <a:pt x="96" y="1"/>
                  </a:moveTo>
                  <a:cubicBezTo>
                    <a:pt x="48" y="1"/>
                    <a:pt x="1" y="49"/>
                    <a:pt x="1" y="96"/>
                  </a:cubicBezTo>
                  <a:cubicBezTo>
                    <a:pt x="1" y="144"/>
                    <a:pt x="48" y="191"/>
                    <a:pt x="96" y="191"/>
                  </a:cubicBezTo>
                  <a:lnTo>
                    <a:pt x="35065" y="191"/>
                  </a:lnTo>
                  <a:cubicBezTo>
                    <a:pt x="35112" y="191"/>
                    <a:pt x="35160" y="144"/>
                    <a:pt x="35160" y="96"/>
                  </a:cubicBezTo>
                  <a:cubicBezTo>
                    <a:pt x="35160" y="49"/>
                    <a:pt x="35112" y="1"/>
                    <a:pt x="3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5">
              <a:extLst>
                <a:ext uri="{FF2B5EF4-FFF2-40B4-BE49-F238E27FC236}">
                  <a16:creationId xmlns:a16="http://schemas.microsoft.com/office/drawing/2014/main" id="{C9877BA3-407D-39B9-06FD-BE3339055031}"/>
                </a:ext>
              </a:extLst>
            </p:cNvPr>
            <p:cNvSpPr/>
            <p:nvPr/>
          </p:nvSpPr>
          <p:spPr>
            <a:xfrm>
              <a:off x="6466978" y="3603673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48"/>
                    <a:pt x="1" y="84"/>
                  </a:cubicBezTo>
                  <a:cubicBezTo>
                    <a:pt x="1" y="131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43"/>
                    <a:pt x="35160" y="84"/>
                  </a:cubicBezTo>
                  <a:cubicBezTo>
                    <a:pt x="35160" y="36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5">
              <a:extLst>
                <a:ext uri="{FF2B5EF4-FFF2-40B4-BE49-F238E27FC236}">
                  <a16:creationId xmlns:a16="http://schemas.microsoft.com/office/drawing/2014/main" id="{69D7DEEA-9C0D-F028-DC4A-5296681D9AE7}"/>
                </a:ext>
              </a:extLst>
            </p:cNvPr>
            <p:cNvSpPr/>
            <p:nvPr/>
          </p:nvSpPr>
          <p:spPr>
            <a:xfrm>
              <a:off x="6466978" y="3502164"/>
              <a:ext cx="985886" cy="5047"/>
            </a:xfrm>
            <a:custGeom>
              <a:avLst/>
              <a:gdLst/>
              <a:ahLst/>
              <a:cxnLst/>
              <a:rect l="l" t="t" r="r" b="b"/>
              <a:pathLst>
                <a:path w="35160" h="180" extrusionOk="0">
                  <a:moveTo>
                    <a:pt x="96" y="1"/>
                  </a:moveTo>
                  <a:cubicBezTo>
                    <a:pt x="48" y="1"/>
                    <a:pt x="1" y="48"/>
                    <a:pt x="1" y="84"/>
                  </a:cubicBezTo>
                  <a:cubicBezTo>
                    <a:pt x="1" y="132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32"/>
                    <a:pt x="35160" y="84"/>
                  </a:cubicBezTo>
                  <a:cubicBezTo>
                    <a:pt x="35160" y="48"/>
                    <a:pt x="35112" y="1"/>
                    <a:pt x="35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5">
              <a:extLst>
                <a:ext uri="{FF2B5EF4-FFF2-40B4-BE49-F238E27FC236}">
                  <a16:creationId xmlns:a16="http://schemas.microsoft.com/office/drawing/2014/main" id="{28E301B9-69F0-F2C1-2CB6-C8C6B6A24BB7}"/>
                </a:ext>
              </a:extLst>
            </p:cNvPr>
            <p:cNvSpPr/>
            <p:nvPr/>
          </p:nvSpPr>
          <p:spPr>
            <a:xfrm>
              <a:off x="6466978" y="3400683"/>
              <a:ext cx="985886" cy="5019"/>
            </a:xfrm>
            <a:custGeom>
              <a:avLst/>
              <a:gdLst/>
              <a:ahLst/>
              <a:cxnLst/>
              <a:rect l="l" t="t" r="r" b="b"/>
              <a:pathLst>
                <a:path w="35160" h="179" extrusionOk="0">
                  <a:moveTo>
                    <a:pt x="96" y="0"/>
                  </a:moveTo>
                  <a:cubicBezTo>
                    <a:pt x="48" y="0"/>
                    <a:pt x="1" y="48"/>
                    <a:pt x="1" y="96"/>
                  </a:cubicBezTo>
                  <a:cubicBezTo>
                    <a:pt x="1" y="143"/>
                    <a:pt x="48" y="179"/>
                    <a:pt x="96" y="179"/>
                  </a:cubicBezTo>
                  <a:lnTo>
                    <a:pt x="35065" y="179"/>
                  </a:lnTo>
                  <a:cubicBezTo>
                    <a:pt x="35112" y="179"/>
                    <a:pt x="35160" y="143"/>
                    <a:pt x="35160" y="96"/>
                  </a:cubicBezTo>
                  <a:cubicBezTo>
                    <a:pt x="35160" y="48"/>
                    <a:pt x="35112" y="0"/>
                    <a:pt x="350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5">
              <a:extLst>
                <a:ext uri="{FF2B5EF4-FFF2-40B4-BE49-F238E27FC236}">
                  <a16:creationId xmlns:a16="http://schemas.microsoft.com/office/drawing/2014/main" id="{4CD3C03C-F454-F6D6-2523-008FD466BF91}"/>
                </a:ext>
              </a:extLst>
            </p:cNvPr>
            <p:cNvSpPr/>
            <p:nvPr/>
          </p:nvSpPr>
          <p:spPr>
            <a:xfrm>
              <a:off x="7351057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84" y="1"/>
                  </a:moveTo>
                  <a:cubicBezTo>
                    <a:pt x="36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36" y="26456"/>
                    <a:pt x="84" y="26456"/>
                  </a:cubicBezTo>
                  <a:cubicBezTo>
                    <a:pt x="131" y="26456"/>
                    <a:pt x="155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5">
              <a:extLst>
                <a:ext uri="{FF2B5EF4-FFF2-40B4-BE49-F238E27FC236}">
                  <a16:creationId xmlns:a16="http://schemas.microsoft.com/office/drawing/2014/main" id="{ED839851-FA58-CCF9-71E9-888C60C16EE1}"/>
                </a:ext>
              </a:extLst>
            </p:cNvPr>
            <p:cNvSpPr/>
            <p:nvPr/>
          </p:nvSpPr>
          <p:spPr>
            <a:xfrm>
              <a:off x="7262924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84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84" y="26456"/>
                  </a:cubicBezTo>
                  <a:cubicBezTo>
                    <a:pt x="143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5">
              <a:extLst>
                <a:ext uri="{FF2B5EF4-FFF2-40B4-BE49-F238E27FC236}">
                  <a16:creationId xmlns:a16="http://schemas.microsoft.com/office/drawing/2014/main" id="{A886D8CF-8DA8-45C9-CF4D-80F578B7DCC0}"/>
                </a:ext>
              </a:extLst>
            </p:cNvPr>
            <p:cNvSpPr/>
            <p:nvPr/>
          </p:nvSpPr>
          <p:spPr>
            <a:xfrm>
              <a:off x="7175099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96" y="1"/>
                  </a:moveTo>
                  <a:cubicBezTo>
                    <a:pt x="49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49" y="26456"/>
                    <a:pt x="96" y="26456"/>
                  </a:cubicBezTo>
                  <a:cubicBezTo>
                    <a:pt x="144" y="26456"/>
                    <a:pt x="180" y="26433"/>
                    <a:pt x="180" y="26385"/>
                  </a:cubicBezTo>
                  <a:lnTo>
                    <a:pt x="180" y="84"/>
                  </a:lnTo>
                  <a:cubicBezTo>
                    <a:pt x="180" y="36"/>
                    <a:pt x="144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5">
              <a:extLst>
                <a:ext uri="{FF2B5EF4-FFF2-40B4-BE49-F238E27FC236}">
                  <a16:creationId xmlns:a16="http://schemas.microsoft.com/office/drawing/2014/main" id="{5532A6EE-E422-3414-43F8-91128CBB4F7B}"/>
                </a:ext>
              </a:extLst>
            </p:cNvPr>
            <p:cNvSpPr/>
            <p:nvPr/>
          </p:nvSpPr>
          <p:spPr>
            <a:xfrm>
              <a:off x="7087639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84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84" y="26456"/>
                  </a:cubicBezTo>
                  <a:cubicBezTo>
                    <a:pt x="131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5">
              <a:extLst>
                <a:ext uri="{FF2B5EF4-FFF2-40B4-BE49-F238E27FC236}">
                  <a16:creationId xmlns:a16="http://schemas.microsoft.com/office/drawing/2014/main" id="{9FDF89E9-95B2-17DF-AB5E-295510D2F12D}"/>
                </a:ext>
              </a:extLst>
            </p:cNvPr>
            <p:cNvSpPr/>
            <p:nvPr/>
          </p:nvSpPr>
          <p:spPr>
            <a:xfrm>
              <a:off x="6999842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95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95" y="26456"/>
                  </a:cubicBezTo>
                  <a:cubicBezTo>
                    <a:pt x="143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43" y="1"/>
                    <a:pt x="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5">
              <a:extLst>
                <a:ext uri="{FF2B5EF4-FFF2-40B4-BE49-F238E27FC236}">
                  <a16:creationId xmlns:a16="http://schemas.microsoft.com/office/drawing/2014/main" id="{38D58501-EA29-65A6-B68B-3986D22C3254}"/>
                </a:ext>
              </a:extLst>
            </p:cNvPr>
            <p:cNvSpPr/>
            <p:nvPr/>
          </p:nvSpPr>
          <p:spPr>
            <a:xfrm>
              <a:off x="6912354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84" y="1"/>
                  </a:moveTo>
                  <a:cubicBezTo>
                    <a:pt x="48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48" y="26456"/>
                    <a:pt x="84" y="26456"/>
                  </a:cubicBezTo>
                  <a:cubicBezTo>
                    <a:pt x="132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5">
              <a:extLst>
                <a:ext uri="{FF2B5EF4-FFF2-40B4-BE49-F238E27FC236}">
                  <a16:creationId xmlns:a16="http://schemas.microsoft.com/office/drawing/2014/main" id="{F3D34581-B1F4-7784-3BF6-128E0189A814}"/>
                </a:ext>
              </a:extLst>
            </p:cNvPr>
            <p:cNvSpPr/>
            <p:nvPr/>
          </p:nvSpPr>
          <p:spPr>
            <a:xfrm>
              <a:off x="6824558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96" y="1"/>
                  </a:moveTo>
                  <a:cubicBezTo>
                    <a:pt x="48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48" y="26456"/>
                    <a:pt x="96" y="26456"/>
                  </a:cubicBezTo>
                  <a:cubicBezTo>
                    <a:pt x="143" y="26456"/>
                    <a:pt x="167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43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5">
              <a:extLst>
                <a:ext uri="{FF2B5EF4-FFF2-40B4-BE49-F238E27FC236}">
                  <a16:creationId xmlns:a16="http://schemas.microsoft.com/office/drawing/2014/main" id="{5F30C7FF-6A63-3E17-4BCF-503A1C61D11D}"/>
                </a:ext>
              </a:extLst>
            </p:cNvPr>
            <p:cNvSpPr/>
            <p:nvPr/>
          </p:nvSpPr>
          <p:spPr>
            <a:xfrm>
              <a:off x="6736761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83" y="1"/>
                  </a:moveTo>
                  <a:cubicBezTo>
                    <a:pt x="36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36" y="26456"/>
                    <a:pt x="83" y="26456"/>
                  </a:cubicBezTo>
                  <a:cubicBezTo>
                    <a:pt x="143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5">
              <a:extLst>
                <a:ext uri="{FF2B5EF4-FFF2-40B4-BE49-F238E27FC236}">
                  <a16:creationId xmlns:a16="http://schemas.microsoft.com/office/drawing/2014/main" id="{6598B744-6627-5CF1-A5A0-88DCB529C1B6}"/>
                </a:ext>
              </a:extLst>
            </p:cNvPr>
            <p:cNvSpPr/>
            <p:nvPr/>
          </p:nvSpPr>
          <p:spPr>
            <a:xfrm>
              <a:off x="6648936" y="3356602"/>
              <a:ext cx="5047" cy="741854"/>
            </a:xfrm>
            <a:custGeom>
              <a:avLst/>
              <a:gdLst/>
              <a:ahLst/>
              <a:cxnLst/>
              <a:rect l="l" t="t" r="r" b="b"/>
              <a:pathLst>
                <a:path w="180" h="26457" extrusionOk="0">
                  <a:moveTo>
                    <a:pt x="96" y="1"/>
                  </a:moveTo>
                  <a:cubicBezTo>
                    <a:pt x="48" y="1"/>
                    <a:pt x="1" y="48"/>
                    <a:pt x="1" y="84"/>
                  </a:cubicBezTo>
                  <a:lnTo>
                    <a:pt x="1" y="26373"/>
                  </a:lnTo>
                  <a:cubicBezTo>
                    <a:pt x="1" y="26421"/>
                    <a:pt x="48" y="26456"/>
                    <a:pt x="96" y="26456"/>
                  </a:cubicBezTo>
                  <a:cubicBezTo>
                    <a:pt x="132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5">
              <a:extLst>
                <a:ext uri="{FF2B5EF4-FFF2-40B4-BE49-F238E27FC236}">
                  <a16:creationId xmlns:a16="http://schemas.microsoft.com/office/drawing/2014/main" id="{321ABF34-7206-28A9-3A1E-7EC7C5AC9C17}"/>
                </a:ext>
              </a:extLst>
            </p:cNvPr>
            <p:cNvSpPr/>
            <p:nvPr/>
          </p:nvSpPr>
          <p:spPr>
            <a:xfrm>
              <a:off x="6561476" y="3356602"/>
              <a:ext cx="5019" cy="741854"/>
            </a:xfrm>
            <a:custGeom>
              <a:avLst/>
              <a:gdLst/>
              <a:ahLst/>
              <a:cxnLst/>
              <a:rect l="l" t="t" r="r" b="b"/>
              <a:pathLst>
                <a:path w="179" h="26457" extrusionOk="0">
                  <a:moveTo>
                    <a:pt x="84" y="1"/>
                  </a:moveTo>
                  <a:cubicBezTo>
                    <a:pt x="36" y="1"/>
                    <a:pt x="0" y="48"/>
                    <a:pt x="0" y="84"/>
                  </a:cubicBezTo>
                  <a:lnTo>
                    <a:pt x="0" y="26373"/>
                  </a:lnTo>
                  <a:cubicBezTo>
                    <a:pt x="0" y="26421"/>
                    <a:pt x="36" y="26456"/>
                    <a:pt x="84" y="26456"/>
                  </a:cubicBezTo>
                  <a:cubicBezTo>
                    <a:pt x="131" y="26456"/>
                    <a:pt x="179" y="26433"/>
                    <a:pt x="179" y="26385"/>
                  </a:cubicBezTo>
                  <a:lnTo>
                    <a:pt x="179" y="84"/>
                  </a:lnTo>
                  <a:cubicBezTo>
                    <a:pt x="179" y="36"/>
                    <a:pt x="131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5">
              <a:extLst>
                <a:ext uri="{FF2B5EF4-FFF2-40B4-BE49-F238E27FC236}">
                  <a16:creationId xmlns:a16="http://schemas.microsoft.com/office/drawing/2014/main" id="{330DE83F-B91C-3A49-538A-7A645A55C236}"/>
                </a:ext>
              </a:extLst>
            </p:cNvPr>
            <p:cNvSpPr/>
            <p:nvPr/>
          </p:nvSpPr>
          <p:spPr>
            <a:xfrm>
              <a:off x="6473651" y="3356939"/>
              <a:ext cx="5047" cy="747855"/>
            </a:xfrm>
            <a:custGeom>
              <a:avLst/>
              <a:gdLst/>
              <a:ahLst/>
              <a:cxnLst/>
              <a:rect l="l" t="t" r="r" b="b"/>
              <a:pathLst>
                <a:path w="180" h="26671" extrusionOk="0">
                  <a:moveTo>
                    <a:pt x="96" y="1"/>
                  </a:moveTo>
                  <a:cubicBezTo>
                    <a:pt x="49" y="1"/>
                    <a:pt x="1" y="48"/>
                    <a:pt x="1" y="96"/>
                  </a:cubicBezTo>
                  <a:lnTo>
                    <a:pt x="1" y="26587"/>
                  </a:lnTo>
                  <a:cubicBezTo>
                    <a:pt x="1" y="26623"/>
                    <a:pt x="49" y="26671"/>
                    <a:pt x="96" y="26671"/>
                  </a:cubicBezTo>
                  <a:cubicBezTo>
                    <a:pt x="132" y="26671"/>
                    <a:pt x="179" y="26623"/>
                    <a:pt x="179" y="26587"/>
                  </a:cubicBezTo>
                  <a:lnTo>
                    <a:pt x="179" y="96"/>
                  </a:lnTo>
                  <a:cubicBezTo>
                    <a:pt x="179" y="48"/>
                    <a:pt x="132" y="1"/>
                    <a:pt x="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5">
              <a:extLst>
                <a:ext uri="{FF2B5EF4-FFF2-40B4-BE49-F238E27FC236}">
                  <a16:creationId xmlns:a16="http://schemas.microsoft.com/office/drawing/2014/main" id="{8BB288F8-8081-5FB6-B0A8-CA5B0F607B2E}"/>
                </a:ext>
              </a:extLst>
            </p:cNvPr>
            <p:cNvSpPr/>
            <p:nvPr/>
          </p:nvSpPr>
          <p:spPr>
            <a:xfrm>
              <a:off x="6468324" y="4093438"/>
              <a:ext cx="984540" cy="5047"/>
            </a:xfrm>
            <a:custGeom>
              <a:avLst/>
              <a:gdLst/>
              <a:ahLst/>
              <a:cxnLst/>
              <a:rect l="l" t="t" r="r" b="b"/>
              <a:pathLst>
                <a:path w="35112" h="180" extrusionOk="0">
                  <a:moveTo>
                    <a:pt x="84" y="1"/>
                  </a:moveTo>
                  <a:cubicBezTo>
                    <a:pt x="48" y="1"/>
                    <a:pt x="0" y="48"/>
                    <a:pt x="0" y="96"/>
                  </a:cubicBezTo>
                  <a:cubicBezTo>
                    <a:pt x="0" y="144"/>
                    <a:pt x="48" y="179"/>
                    <a:pt x="84" y="179"/>
                  </a:cubicBezTo>
                  <a:lnTo>
                    <a:pt x="35017" y="179"/>
                  </a:lnTo>
                  <a:cubicBezTo>
                    <a:pt x="35064" y="179"/>
                    <a:pt x="35112" y="156"/>
                    <a:pt x="35112" y="96"/>
                  </a:cubicBezTo>
                  <a:cubicBezTo>
                    <a:pt x="35112" y="48"/>
                    <a:pt x="35064" y="1"/>
                    <a:pt x="350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Immagine 1">
            <a:extLst>
              <a:ext uri="{FF2B5EF4-FFF2-40B4-BE49-F238E27FC236}">
                <a16:creationId xmlns:a16="http://schemas.microsoft.com/office/drawing/2014/main" id="{F7FD0D9C-7187-49F6-FC93-C9A8C07D00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1032" y="79500"/>
            <a:ext cx="451444" cy="454515"/>
          </a:xfrm>
          <a:prstGeom prst="rect">
            <a:avLst/>
          </a:prstGeom>
        </p:spPr>
      </p:pic>
      <p:pic>
        <p:nvPicPr>
          <p:cNvPr id="4" name="Immagine 3" descr="Immagine che contiene testo, schermata, software, Pagina Web&#10;&#10;Descrizione generata automaticamente">
            <a:extLst>
              <a:ext uri="{FF2B5EF4-FFF2-40B4-BE49-F238E27FC236}">
                <a16:creationId xmlns:a16="http://schemas.microsoft.com/office/drawing/2014/main" id="{B1ADA688-BCE4-4DAA-FC51-3ADA7528C52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4474" t="9117" r="917"/>
          <a:stretch/>
        </p:blipFill>
        <p:spPr>
          <a:xfrm>
            <a:off x="855932" y="634606"/>
            <a:ext cx="7353533" cy="422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8831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7" name="Google Shape;1117;p28"/>
          <p:cNvSpPr txBox="1">
            <a:spLocks noGrp="1"/>
          </p:cNvSpPr>
          <p:nvPr>
            <p:ph type="title"/>
          </p:nvPr>
        </p:nvSpPr>
        <p:spPr>
          <a:xfrm>
            <a:off x="720000" y="44805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INTRODUCTION</a:t>
            </a:r>
          </a:p>
        </p:txBody>
      </p:sp>
      <p:sp>
        <p:nvSpPr>
          <p:cNvPr id="1118" name="Google Shape;1118;p28"/>
          <p:cNvSpPr txBox="1">
            <a:spLocks noGrp="1"/>
          </p:cNvSpPr>
          <p:nvPr>
            <p:ph type="body" idx="1"/>
          </p:nvPr>
        </p:nvSpPr>
        <p:spPr>
          <a:xfrm>
            <a:off x="642363" y="1558321"/>
            <a:ext cx="7704000" cy="12280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>
              <a:buNone/>
            </a:pPr>
            <a:r>
              <a:rPr lang="it-IT" i="1" dirty="0">
                <a:effectLst/>
                <a:latin typeface="Barlow" pitchFamily="2" charset="77"/>
              </a:rPr>
              <a:t>The software </a:t>
            </a:r>
            <a:r>
              <a:rPr lang="it-IT" i="1" dirty="0" err="1">
                <a:effectLst/>
                <a:latin typeface="Barlow" pitchFamily="2" charset="77"/>
              </a:rPr>
              <a:t>dependability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analysis</a:t>
            </a:r>
            <a:r>
              <a:rPr lang="it-IT" i="1" dirty="0">
                <a:effectLst/>
                <a:latin typeface="Barlow" pitchFamily="2" charset="77"/>
              </a:rPr>
              <a:t> project </a:t>
            </a:r>
            <a:r>
              <a:rPr lang="it-IT" i="1" dirty="0" err="1">
                <a:effectLst/>
                <a:latin typeface="Barlow" pitchFamily="2" charset="77"/>
              </a:rPr>
              <a:t>conducted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through</a:t>
            </a:r>
            <a:r>
              <a:rPr lang="it-IT" i="1" dirty="0">
                <a:effectLst/>
                <a:latin typeface="Barlow" pitchFamily="2" charset="77"/>
              </a:rPr>
              <a:t> the Apache Commons </a:t>
            </a:r>
            <a:r>
              <a:rPr lang="it-IT" i="1" dirty="0" err="1">
                <a:effectLst/>
                <a:latin typeface="Barlow" pitchFamily="2" charset="77"/>
              </a:rPr>
              <a:t>CodecTM</a:t>
            </a:r>
            <a:r>
              <a:rPr lang="it-IT" i="1" dirty="0">
                <a:effectLst/>
                <a:latin typeface="Barlow" pitchFamily="2" charset="77"/>
              </a:rPr>
              <a:t>,</a:t>
            </a:r>
            <a:r>
              <a:rPr lang="it-IT" dirty="0">
                <a:effectLst/>
                <a:latin typeface="Barlow" pitchFamily="2" charset="77"/>
              </a:rPr>
              <a:t> </a:t>
            </a:r>
            <a:r>
              <a:rPr lang="it-IT" i="1" dirty="0">
                <a:effectLst/>
                <a:latin typeface="Barlow" pitchFamily="2" charset="77"/>
              </a:rPr>
              <a:t>an open-source </a:t>
            </a:r>
            <a:r>
              <a:rPr lang="it-IT" i="1" dirty="0" err="1">
                <a:effectLst/>
                <a:latin typeface="Barlow" pitchFamily="2" charset="77"/>
              </a:rPr>
              <a:t>collection</a:t>
            </a:r>
            <a:r>
              <a:rPr lang="it-IT" i="1" dirty="0">
                <a:effectLst/>
                <a:latin typeface="Barlow" pitchFamily="2" charset="77"/>
              </a:rPr>
              <a:t> of </a:t>
            </a:r>
            <a:r>
              <a:rPr lang="it-IT" i="1" dirty="0" err="1">
                <a:effectLst/>
                <a:latin typeface="Barlow" pitchFamily="2" charset="77"/>
              </a:rPr>
              <a:t>components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that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provides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algorithms</a:t>
            </a:r>
            <a:r>
              <a:rPr lang="it-IT" i="1" dirty="0">
                <a:effectLst/>
                <a:latin typeface="Barlow" pitchFamily="2" charset="77"/>
              </a:rPr>
              <a:t> for </a:t>
            </a:r>
            <a:r>
              <a:rPr lang="it-IT" i="1" dirty="0" err="1">
                <a:effectLst/>
                <a:latin typeface="Barlow" pitchFamily="2" charset="77"/>
              </a:rPr>
              <a:t>encoding</a:t>
            </a:r>
            <a:r>
              <a:rPr lang="it-IT" i="1" dirty="0">
                <a:effectLst/>
                <a:latin typeface="Barlow" pitchFamily="2" charset="77"/>
              </a:rPr>
              <a:t> and decoding data.</a:t>
            </a:r>
            <a:endParaRPr lang="it-IT" dirty="0">
              <a:effectLst/>
              <a:latin typeface="Barlow" pitchFamily="2" charset="77"/>
            </a:endParaRPr>
          </a:p>
          <a:p>
            <a:pPr marL="152400" indent="0">
              <a:buNone/>
            </a:pPr>
            <a:r>
              <a:rPr lang="it-IT" i="1" dirty="0">
                <a:effectLst/>
                <a:latin typeface="Barlow" pitchFamily="2" charset="77"/>
              </a:rPr>
              <a:t>In </a:t>
            </a:r>
            <a:r>
              <a:rPr lang="it-IT" i="1" dirty="0" err="1">
                <a:effectLst/>
                <a:latin typeface="Barlow" pitchFamily="2" charset="77"/>
              </a:rPr>
              <a:t>particular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it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is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created</a:t>
            </a:r>
            <a:r>
              <a:rPr lang="it-IT" i="1" dirty="0">
                <a:effectLst/>
                <a:latin typeface="Barlow" pitchFamily="2" charset="77"/>
              </a:rPr>
              <a:t> in </a:t>
            </a:r>
            <a:r>
              <a:rPr lang="it-IT" i="1" dirty="0" err="1">
                <a:effectLst/>
                <a:latin typeface="Barlow" pitchFamily="2" charset="77"/>
              </a:rPr>
              <a:t>order</a:t>
            </a:r>
            <a:r>
              <a:rPr lang="it-IT" i="1" dirty="0">
                <a:effectLst/>
                <a:latin typeface="Barlow" pitchFamily="2" charset="77"/>
              </a:rPr>
              <a:t> to consolidate Base64 encoder </a:t>
            </a:r>
            <a:r>
              <a:rPr lang="it-IT" i="1" dirty="0" err="1">
                <a:effectLst/>
                <a:latin typeface="Barlow" pitchFamily="2" charset="77"/>
              </a:rPr>
              <a:t>development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efforts</a:t>
            </a:r>
            <a:r>
              <a:rPr lang="it-IT" i="1" dirty="0">
                <a:effectLst/>
                <a:latin typeface="Barlow" pitchFamily="2" charset="77"/>
              </a:rPr>
              <a:t> </a:t>
            </a:r>
            <a:r>
              <a:rPr lang="it-IT" i="1" dirty="0" err="1">
                <a:effectLst/>
                <a:latin typeface="Barlow" pitchFamily="2" charset="77"/>
              </a:rPr>
              <a:t>across</a:t>
            </a:r>
            <a:r>
              <a:rPr lang="it-IT" i="1" dirty="0">
                <a:effectLst/>
                <a:latin typeface="Barlow" pitchFamily="2" charset="77"/>
              </a:rPr>
              <a:t> projects.</a:t>
            </a:r>
            <a:endParaRPr lang="it-IT" dirty="0">
              <a:effectLst/>
              <a:latin typeface="Barlow" pitchFamily="2" charset="77"/>
            </a:endParaRPr>
          </a:p>
        </p:txBody>
      </p:sp>
      <p:sp>
        <p:nvSpPr>
          <p:cNvPr id="2" name="Google Shape;1117;p28">
            <a:extLst>
              <a:ext uri="{FF2B5EF4-FFF2-40B4-BE49-F238E27FC236}">
                <a16:creationId xmlns:a16="http://schemas.microsoft.com/office/drawing/2014/main" id="{45BA2207-907F-47E4-995E-AAE32C362314}"/>
              </a:ext>
            </a:extLst>
          </p:cNvPr>
          <p:cNvSpPr txBox="1">
            <a:spLocks/>
          </p:cNvSpPr>
          <p:nvPr/>
        </p:nvSpPr>
        <p:spPr>
          <a:xfrm>
            <a:off x="720000" y="3285998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arlow Condensed SemiBold"/>
              <a:buNone/>
              <a:defRPr sz="24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Montserrat"/>
              <a:buNone/>
              <a:defRPr sz="3500" b="1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it-IT" dirty="0"/>
              <a:t>BUT </a:t>
            </a:r>
            <a:r>
              <a:rPr lang="it-IT" dirty="0" err="1"/>
              <a:t>why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effort</a:t>
            </a:r>
            <a:r>
              <a:rPr lang="it-IT" dirty="0"/>
              <a:t> for a BASE64/32 etc. </a:t>
            </a:r>
            <a:r>
              <a:rPr lang="it-IT" dirty="0" err="1"/>
              <a:t>encoding</a:t>
            </a:r>
            <a:r>
              <a:rPr lang="it-IT" dirty="0"/>
              <a:t>?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p43"/>
          <p:cNvSpPr txBox="1">
            <a:spLocks noGrp="1"/>
          </p:cNvSpPr>
          <p:nvPr>
            <p:ph type="ctrTitle"/>
          </p:nvPr>
        </p:nvSpPr>
        <p:spPr>
          <a:xfrm>
            <a:off x="2918300" y="540000"/>
            <a:ext cx="3307500" cy="102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sp>
        <p:nvSpPr>
          <p:cNvPr id="1584" name="Google Shape;1584;p43"/>
          <p:cNvSpPr txBox="1">
            <a:spLocks noGrp="1"/>
          </p:cNvSpPr>
          <p:nvPr>
            <p:ph type="subTitle" idx="1"/>
          </p:nvPr>
        </p:nvSpPr>
        <p:spPr>
          <a:xfrm>
            <a:off x="2918200" y="1676300"/>
            <a:ext cx="3307500" cy="39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1585" name="Google Shape;1585;p43"/>
          <p:cNvSpPr txBox="1">
            <a:spLocks noGrp="1"/>
          </p:cNvSpPr>
          <p:nvPr>
            <p:ph type="subTitle" idx="2"/>
          </p:nvPr>
        </p:nvSpPr>
        <p:spPr>
          <a:xfrm>
            <a:off x="2918200" y="2372348"/>
            <a:ext cx="3307500" cy="74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it-IT" dirty="0">
                <a:hlinkClick r:id="rId3"/>
              </a:rPr>
              <a:t>https://github.com/leonardofalanga/commons-codec.git</a:t>
            </a:r>
            <a:endParaRPr lang="it-IT" dirty="0"/>
          </a:p>
        </p:txBody>
      </p:sp>
      <p:grpSp>
        <p:nvGrpSpPr>
          <p:cNvPr id="1587" name="Google Shape;1587;p43"/>
          <p:cNvGrpSpPr/>
          <p:nvPr/>
        </p:nvGrpSpPr>
        <p:grpSpPr>
          <a:xfrm rot="5400000">
            <a:off x="1215475" y="2079400"/>
            <a:ext cx="315575" cy="366750"/>
            <a:chOff x="8558925" y="4522650"/>
            <a:chExt cx="315575" cy="366750"/>
          </a:xfrm>
        </p:grpSpPr>
        <p:grpSp>
          <p:nvGrpSpPr>
            <p:cNvPr id="1588" name="Google Shape;1588;p43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589" name="Google Shape;1589;p4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4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1" name="Google Shape;1591;p43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592" name="Google Shape;1592;p4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4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4" name="Google Shape;1594;p43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595" name="Google Shape;1595;p43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43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597" name="Google Shape;1597;p43"/>
          <p:cNvSpPr/>
          <p:nvPr/>
        </p:nvSpPr>
        <p:spPr>
          <a:xfrm rot="5400000" flipH="1">
            <a:off x="7580068" y="1461913"/>
            <a:ext cx="112200" cy="97200"/>
          </a:xfrm>
          <a:prstGeom prst="triangle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98" name="Google Shape;1598;p43"/>
          <p:cNvGrpSpPr/>
          <p:nvPr/>
        </p:nvGrpSpPr>
        <p:grpSpPr>
          <a:xfrm flipH="1">
            <a:off x="8211399" y="2517893"/>
            <a:ext cx="438754" cy="772904"/>
            <a:chOff x="4950175" y="2998438"/>
            <a:chExt cx="88725" cy="156300"/>
          </a:xfrm>
        </p:grpSpPr>
        <p:sp>
          <p:nvSpPr>
            <p:cNvPr id="1599" name="Google Shape;1599;p43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43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43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43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43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43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43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43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3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3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3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43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43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43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43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43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43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43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43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43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43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43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43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43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43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43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43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43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43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43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43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43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43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43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43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3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" name="Google Shape;1126;p29"/>
          <p:cNvSpPr txBox="1">
            <a:spLocks noGrp="1"/>
          </p:cNvSpPr>
          <p:nvPr>
            <p:ph type="subTitle" idx="1"/>
          </p:nvPr>
        </p:nvSpPr>
        <p:spPr>
          <a:xfrm>
            <a:off x="1648275" y="1206225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-IT" dirty="0" err="1"/>
              <a:t>Reusability</a:t>
            </a:r>
            <a:endParaRPr lang="it-IT" dirty="0"/>
          </a:p>
        </p:txBody>
      </p:sp>
      <p:sp>
        <p:nvSpPr>
          <p:cNvPr id="1127" name="Google Shape;1127;p29"/>
          <p:cNvSpPr txBox="1">
            <a:spLocks noGrp="1"/>
          </p:cNvSpPr>
          <p:nvPr>
            <p:ph type="subTitle" idx="2"/>
          </p:nvPr>
        </p:nvSpPr>
        <p:spPr>
          <a:xfrm>
            <a:off x="5520925" y="1206225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-IT" dirty="0" err="1"/>
              <a:t>Ease</a:t>
            </a:r>
            <a:r>
              <a:rPr lang="it-IT" dirty="0"/>
              <a:t> of Use</a:t>
            </a:r>
          </a:p>
        </p:txBody>
      </p:sp>
      <p:sp>
        <p:nvSpPr>
          <p:cNvPr id="1128" name="Google Shape;1128;p29"/>
          <p:cNvSpPr txBox="1">
            <a:spLocks noGrp="1"/>
          </p:cNvSpPr>
          <p:nvPr>
            <p:ph type="subTitle" idx="3"/>
          </p:nvPr>
        </p:nvSpPr>
        <p:spPr>
          <a:xfrm>
            <a:off x="1648275" y="2300938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-IT" dirty="0" err="1"/>
              <a:t>Standardization</a:t>
            </a:r>
            <a:endParaRPr lang="it-IT" dirty="0"/>
          </a:p>
        </p:txBody>
      </p:sp>
      <p:sp>
        <p:nvSpPr>
          <p:cNvPr id="1129" name="Google Shape;1129;p29"/>
          <p:cNvSpPr txBox="1">
            <a:spLocks noGrp="1"/>
          </p:cNvSpPr>
          <p:nvPr>
            <p:ph type="subTitle" idx="4"/>
          </p:nvPr>
        </p:nvSpPr>
        <p:spPr>
          <a:xfrm>
            <a:off x="5520925" y="2300938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-IT" dirty="0"/>
              <a:t>Security</a:t>
            </a:r>
          </a:p>
        </p:txBody>
      </p:sp>
      <p:sp>
        <p:nvSpPr>
          <p:cNvPr id="1130" name="Google Shape;1130;p29"/>
          <p:cNvSpPr txBox="1">
            <a:spLocks noGrp="1"/>
          </p:cNvSpPr>
          <p:nvPr>
            <p:ph type="subTitle" idx="5"/>
          </p:nvPr>
        </p:nvSpPr>
        <p:spPr>
          <a:xfrm>
            <a:off x="1648275" y="3429713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-IT" dirty="0" err="1"/>
              <a:t>Efficiency</a:t>
            </a:r>
            <a:endParaRPr lang="it-IT" dirty="0"/>
          </a:p>
        </p:txBody>
      </p:sp>
      <p:sp>
        <p:nvSpPr>
          <p:cNvPr id="1131" name="Google Shape;1131;p29"/>
          <p:cNvSpPr txBox="1">
            <a:spLocks noGrp="1"/>
          </p:cNvSpPr>
          <p:nvPr>
            <p:ph type="subTitle" idx="6"/>
          </p:nvPr>
        </p:nvSpPr>
        <p:spPr>
          <a:xfrm>
            <a:off x="5520925" y="3429713"/>
            <a:ext cx="29079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-IT" dirty="0" err="1"/>
              <a:t>Modularity</a:t>
            </a:r>
            <a:endParaRPr lang="it-IT" dirty="0"/>
          </a:p>
        </p:txBody>
      </p:sp>
      <p:sp>
        <p:nvSpPr>
          <p:cNvPr id="1132" name="Google Shape;1132;p29"/>
          <p:cNvSpPr/>
          <p:nvPr/>
        </p:nvSpPr>
        <p:spPr>
          <a:xfrm>
            <a:off x="4764150" y="2420000"/>
            <a:ext cx="696600" cy="6966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04</a:t>
            </a:r>
            <a:endParaRPr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133" name="Google Shape;1133;p29"/>
          <p:cNvSpPr/>
          <p:nvPr/>
        </p:nvSpPr>
        <p:spPr>
          <a:xfrm>
            <a:off x="4764150" y="3558975"/>
            <a:ext cx="696600" cy="6966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06</a:t>
            </a:r>
            <a:endParaRPr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134" name="Google Shape;1134;p29"/>
          <p:cNvSpPr/>
          <p:nvPr/>
        </p:nvSpPr>
        <p:spPr>
          <a:xfrm>
            <a:off x="4764150" y="1281025"/>
            <a:ext cx="696600" cy="6966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02</a:t>
            </a:r>
            <a:endParaRPr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135" name="Google Shape;1135;p29"/>
          <p:cNvSpPr/>
          <p:nvPr/>
        </p:nvSpPr>
        <p:spPr>
          <a:xfrm>
            <a:off x="915975" y="2447600"/>
            <a:ext cx="641400" cy="641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03</a:t>
            </a:r>
            <a:endParaRPr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136" name="Google Shape;1136;p29"/>
          <p:cNvSpPr/>
          <p:nvPr/>
        </p:nvSpPr>
        <p:spPr>
          <a:xfrm>
            <a:off x="915975" y="3586576"/>
            <a:ext cx="641400" cy="641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05</a:t>
            </a:r>
            <a:endParaRPr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137" name="Google Shape;1137;p29"/>
          <p:cNvSpPr/>
          <p:nvPr/>
        </p:nvSpPr>
        <p:spPr>
          <a:xfrm>
            <a:off x="915975" y="1308626"/>
            <a:ext cx="641400" cy="641400"/>
          </a:xfrm>
          <a:prstGeom prst="ellipse">
            <a:avLst/>
          </a:prstGeom>
          <a:gradFill>
            <a:gsLst>
              <a:gs pos="0">
                <a:schemeClr val="dk2"/>
              </a:gs>
              <a:gs pos="100000">
                <a:schemeClr val="lt2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01</a:t>
            </a:r>
            <a:endParaRPr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1138" name="Google Shape;1138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139" name="Google Shape;1139;p29"/>
          <p:cNvSpPr txBox="1">
            <a:spLocks noGrp="1"/>
          </p:cNvSpPr>
          <p:nvPr>
            <p:ph type="subTitle" idx="7"/>
          </p:nvPr>
        </p:nvSpPr>
        <p:spPr>
          <a:xfrm>
            <a:off x="1648275" y="1503027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dirty="0"/>
              <a:t>Developers can </a:t>
            </a:r>
            <a:r>
              <a:rPr lang="it-IT" dirty="0" err="1"/>
              <a:t>avoid</a:t>
            </a:r>
            <a:r>
              <a:rPr lang="it-IT" dirty="0"/>
              <a:t> “</a:t>
            </a:r>
            <a:r>
              <a:rPr lang="it-IT" dirty="0" err="1"/>
              <a:t>reinventing</a:t>
            </a:r>
            <a:r>
              <a:rPr lang="it-IT" dirty="0"/>
              <a:t> the </a:t>
            </a:r>
            <a:r>
              <a:rPr lang="it-IT" dirty="0" err="1"/>
              <a:t>wheel</a:t>
            </a:r>
            <a:r>
              <a:rPr lang="it-IT" dirty="0"/>
              <a:t>”.</a:t>
            </a:r>
          </a:p>
        </p:txBody>
      </p:sp>
      <p:sp>
        <p:nvSpPr>
          <p:cNvPr id="1140" name="Google Shape;1140;p29"/>
          <p:cNvSpPr txBox="1">
            <a:spLocks noGrp="1"/>
          </p:cNvSpPr>
          <p:nvPr>
            <p:ph type="subTitle" idx="8"/>
          </p:nvPr>
        </p:nvSpPr>
        <p:spPr>
          <a:xfrm>
            <a:off x="5520925" y="1503027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000" dirty="0"/>
              <a:t>A single library </a:t>
            </a:r>
            <a:r>
              <a:rPr lang="it-IT" sz="1000" dirty="0" err="1"/>
              <a:t>simplifies</a:t>
            </a:r>
            <a:r>
              <a:rPr lang="it-IT" sz="1000" dirty="0"/>
              <a:t> </a:t>
            </a:r>
            <a:r>
              <a:rPr lang="it-IT" sz="1000" dirty="0" err="1"/>
              <a:t>encoding</a:t>
            </a:r>
            <a:r>
              <a:rPr lang="it-IT" sz="1000" dirty="0"/>
              <a:t> and decoding by </a:t>
            </a:r>
            <a:r>
              <a:rPr lang="it-IT" sz="1000" dirty="0" err="1"/>
              <a:t>offering</a:t>
            </a:r>
            <a:r>
              <a:rPr lang="it-IT" sz="1000" dirty="0"/>
              <a:t> an easy-to-use API.</a:t>
            </a:r>
          </a:p>
        </p:txBody>
      </p:sp>
      <p:sp>
        <p:nvSpPr>
          <p:cNvPr id="1141" name="Google Shape;1141;p29"/>
          <p:cNvSpPr txBox="1">
            <a:spLocks noGrp="1"/>
          </p:cNvSpPr>
          <p:nvPr>
            <p:ph type="subTitle" idx="9"/>
          </p:nvPr>
        </p:nvSpPr>
        <p:spPr>
          <a:xfrm>
            <a:off x="1648275" y="2646526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000" dirty="0" err="1"/>
              <a:t>It</a:t>
            </a:r>
            <a:r>
              <a:rPr lang="it-IT" sz="1000" dirty="0"/>
              <a:t> </a:t>
            </a:r>
            <a:r>
              <a:rPr lang="it-IT" sz="1000" dirty="0" err="1"/>
              <a:t>ensures</a:t>
            </a:r>
            <a:r>
              <a:rPr lang="it-IT" sz="1000" dirty="0"/>
              <a:t> </a:t>
            </a:r>
            <a:r>
              <a:rPr lang="it-IT" sz="1000" dirty="0" err="1"/>
              <a:t>that</a:t>
            </a:r>
            <a:r>
              <a:rPr lang="it-IT" sz="1000" dirty="0"/>
              <a:t> </a:t>
            </a:r>
            <a:r>
              <a:rPr lang="it-IT" sz="1000" dirty="0" err="1"/>
              <a:t>encoding</a:t>
            </a:r>
            <a:r>
              <a:rPr lang="it-IT" sz="1000" dirty="0"/>
              <a:t> and decoding </a:t>
            </a:r>
            <a:r>
              <a:rPr lang="it-IT" sz="1000" dirty="0" err="1"/>
              <a:t>processes</a:t>
            </a:r>
            <a:r>
              <a:rPr lang="it-IT" sz="1000" dirty="0"/>
              <a:t> </a:t>
            </a:r>
            <a:r>
              <a:rPr lang="it-IT" sz="1000" dirty="0" err="1"/>
              <a:t>conform</a:t>
            </a:r>
            <a:r>
              <a:rPr lang="it-IT" sz="1000" dirty="0"/>
              <a:t> to </a:t>
            </a:r>
            <a:r>
              <a:rPr lang="it-IT" sz="1000" dirty="0" err="1"/>
              <a:t>widely</a:t>
            </a:r>
            <a:r>
              <a:rPr lang="it-IT" sz="1000" dirty="0"/>
              <a:t> </a:t>
            </a:r>
            <a:r>
              <a:rPr lang="it-IT" sz="1000" dirty="0" err="1"/>
              <a:t>accepted</a:t>
            </a:r>
            <a:r>
              <a:rPr lang="it-IT" sz="1000" dirty="0"/>
              <a:t> standards</a:t>
            </a:r>
          </a:p>
        </p:txBody>
      </p:sp>
      <p:sp>
        <p:nvSpPr>
          <p:cNvPr id="1142" name="Google Shape;1142;p29"/>
          <p:cNvSpPr txBox="1">
            <a:spLocks noGrp="1"/>
          </p:cNvSpPr>
          <p:nvPr>
            <p:ph type="subTitle" idx="13"/>
          </p:nvPr>
        </p:nvSpPr>
        <p:spPr>
          <a:xfrm>
            <a:off x="5520925" y="2646526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000" dirty="0" err="1"/>
              <a:t>Encoding</a:t>
            </a:r>
            <a:r>
              <a:rPr lang="it-IT" sz="1000" dirty="0"/>
              <a:t> and </a:t>
            </a:r>
            <a:r>
              <a:rPr lang="it-IT" sz="1000" dirty="0" err="1"/>
              <a:t>hashing</a:t>
            </a:r>
            <a:r>
              <a:rPr lang="it-IT" sz="1000" dirty="0"/>
              <a:t> </a:t>
            </a:r>
            <a:r>
              <a:rPr lang="it-IT" sz="1000" dirty="0" err="1"/>
              <a:t>algorithms</a:t>
            </a:r>
            <a:r>
              <a:rPr lang="it-IT" sz="1000" dirty="0"/>
              <a:t> like MD5, SHA, and Base64 can </a:t>
            </a:r>
            <a:r>
              <a:rPr lang="it-IT" sz="1000" dirty="0" err="1"/>
              <a:t>have</a:t>
            </a:r>
            <a:r>
              <a:rPr lang="it-IT" sz="1000" dirty="0"/>
              <a:t> </a:t>
            </a:r>
            <a:r>
              <a:rPr lang="it-IT" sz="1000" dirty="0" err="1"/>
              <a:t>subtle</a:t>
            </a:r>
            <a:r>
              <a:rPr lang="it-IT" sz="1000" dirty="0"/>
              <a:t> </a:t>
            </a:r>
            <a:r>
              <a:rPr lang="it-IT" sz="1000" dirty="0" err="1"/>
              <a:t>vulnerabilities</a:t>
            </a:r>
            <a:r>
              <a:rPr lang="it-IT" sz="1000" dirty="0"/>
              <a:t> </a:t>
            </a:r>
            <a:r>
              <a:rPr lang="it-IT" sz="1000" dirty="0" err="1"/>
              <a:t>when</a:t>
            </a:r>
            <a:r>
              <a:rPr lang="it-IT" sz="1000" dirty="0"/>
              <a:t> </a:t>
            </a:r>
            <a:r>
              <a:rPr lang="it-IT" sz="1000" dirty="0" err="1"/>
              <a:t>implemented</a:t>
            </a:r>
            <a:r>
              <a:rPr lang="it-IT" sz="1000" dirty="0"/>
              <a:t> </a:t>
            </a:r>
            <a:r>
              <a:rPr lang="it-IT" sz="1000" dirty="0" err="1"/>
              <a:t>incorrectly</a:t>
            </a:r>
            <a:r>
              <a:rPr lang="it-IT" sz="1000" dirty="0"/>
              <a:t>. </a:t>
            </a:r>
            <a:endParaRPr sz="1000" dirty="0"/>
          </a:p>
        </p:txBody>
      </p:sp>
      <p:sp>
        <p:nvSpPr>
          <p:cNvPr id="1143" name="Google Shape;1143;p29"/>
          <p:cNvSpPr txBox="1">
            <a:spLocks noGrp="1"/>
          </p:cNvSpPr>
          <p:nvPr>
            <p:ph type="subTitle" idx="14"/>
          </p:nvPr>
        </p:nvSpPr>
        <p:spPr>
          <a:xfrm>
            <a:off x="1648275" y="3790025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000" dirty="0"/>
              <a:t>Apache Codec </a:t>
            </a:r>
            <a:r>
              <a:rPr lang="it-IT" sz="1000" dirty="0" err="1"/>
              <a:t>is</a:t>
            </a:r>
            <a:r>
              <a:rPr lang="it-IT" sz="1000" dirty="0"/>
              <a:t> </a:t>
            </a:r>
            <a:r>
              <a:rPr lang="it-IT" sz="1000" dirty="0" err="1"/>
              <a:t>optimized</a:t>
            </a:r>
            <a:r>
              <a:rPr lang="it-IT" sz="1000" dirty="0"/>
              <a:t> for performance, </a:t>
            </a:r>
            <a:r>
              <a:rPr lang="it-IT" sz="1000" dirty="0" err="1"/>
              <a:t>ensuring</a:t>
            </a:r>
            <a:r>
              <a:rPr lang="it-IT" sz="1000" dirty="0"/>
              <a:t> </a:t>
            </a:r>
            <a:r>
              <a:rPr lang="it-IT" sz="1000" dirty="0" err="1"/>
              <a:t>that</a:t>
            </a:r>
            <a:r>
              <a:rPr lang="it-IT" sz="1000" dirty="0"/>
              <a:t> tasks like </a:t>
            </a:r>
            <a:r>
              <a:rPr lang="it-IT" sz="1000" dirty="0" err="1"/>
              <a:t>hashing</a:t>
            </a:r>
            <a:r>
              <a:rPr lang="it-IT" sz="1000" dirty="0"/>
              <a:t> or </a:t>
            </a:r>
            <a:r>
              <a:rPr lang="it-IT" sz="1000" dirty="0" err="1"/>
              <a:t>encoding</a:t>
            </a:r>
            <a:r>
              <a:rPr lang="it-IT" sz="1000" dirty="0"/>
              <a:t> are </a:t>
            </a:r>
            <a:r>
              <a:rPr lang="it-IT" sz="1000" dirty="0" err="1"/>
              <a:t>executed</a:t>
            </a:r>
            <a:r>
              <a:rPr lang="it-IT" sz="1000" dirty="0"/>
              <a:t> </a:t>
            </a:r>
            <a:r>
              <a:rPr lang="it-IT" sz="1000" dirty="0" err="1"/>
              <a:t>efficiently</a:t>
            </a:r>
            <a:r>
              <a:rPr lang="it-IT" sz="1000" dirty="0"/>
              <a:t> </a:t>
            </a:r>
          </a:p>
        </p:txBody>
      </p:sp>
      <p:sp>
        <p:nvSpPr>
          <p:cNvPr id="1144" name="Google Shape;1144;p29"/>
          <p:cNvSpPr txBox="1">
            <a:spLocks noGrp="1"/>
          </p:cNvSpPr>
          <p:nvPr>
            <p:ph type="subTitle" idx="15"/>
          </p:nvPr>
        </p:nvSpPr>
        <p:spPr>
          <a:xfrm>
            <a:off x="5520925" y="3790025"/>
            <a:ext cx="2901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1000" dirty="0"/>
              <a:t>Apache Codec </a:t>
            </a:r>
            <a:r>
              <a:rPr lang="it-IT" sz="1000" dirty="0" err="1"/>
              <a:t>isolates</a:t>
            </a:r>
            <a:r>
              <a:rPr lang="it-IT" sz="1000" dirty="0"/>
              <a:t> </a:t>
            </a:r>
            <a:r>
              <a:rPr lang="it-IT" sz="1000" dirty="0" err="1"/>
              <a:t>encoding-related</a:t>
            </a:r>
            <a:r>
              <a:rPr lang="it-IT" sz="1000" dirty="0"/>
              <a:t> </a:t>
            </a:r>
            <a:r>
              <a:rPr lang="it-IT" sz="1000" dirty="0" err="1"/>
              <a:t>functions</a:t>
            </a:r>
            <a:r>
              <a:rPr lang="it-IT" sz="1000" dirty="0"/>
              <a:t> in a standalone library, </a:t>
            </a:r>
            <a:r>
              <a:rPr lang="it-IT" sz="1000" dirty="0" err="1"/>
              <a:t>avoiding</a:t>
            </a:r>
            <a:r>
              <a:rPr lang="it-IT" sz="1000" dirty="0"/>
              <a:t> </a:t>
            </a:r>
            <a:r>
              <a:rPr lang="it-IT" sz="1000" dirty="0" err="1"/>
              <a:t>dependencies</a:t>
            </a:r>
            <a:r>
              <a:rPr lang="it-IT" sz="1000" dirty="0"/>
              <a:t> on </a:t>
            </a:r>
            <a:r>
              <a:rPr lang="it-IT" sz="1000" dirty="0" err="1"/>
              <a:t>larger</a:t>
            </a:r>
            <a:r>
              <a:rPr lang="it-IT" sz="1000" dirty="0"/>
              <a:t> frameworks, and making </a:t>
            </a:r>
            <a:r>
              <a:rPr lang="it-IT" sz="1000" dirty="0" err="1"/>
              <a:t>it</a:t>
            </a:r>
            <a:r>
              <a:rPr lang="it-IT" sz="1000" dirty="0"/>
              <a:t> </a:t>
            </a:r>
            <a:r>
              <a:rPr lang="it-IT" sz="1000" dirty="0" err="1"/>
              <a:t>lightweight</a:t>
            </a:r>
            <a:r>
              <a:rPr lang="it-IT" sz="1000" dirty="0"/>
              <a:t>.</a:t>
            </a:r>
            <a:endParaRPr sz="1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31"/>
          <p:cNvSpPr txBox="1">
            <a:spLocks noGrp="1"/>
          </p:cNvSpPr>
          <p:nvPr>
            <p:ph type="title"/>
          </p:nvPr>
        </p:nvSpPr>
        <p:spPr>
          <a:xfrm>
            <a:off x="1963400" y="3220825"/>
            <a:ext cx="5217300" cy="4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— Apache Commons </a:t>
            </a:r>
            <a:r>
              <a:rPr lang="it-IT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Codec </a:t>
            </a:r>
            <a:r>
              <a:rPr lang="it-IT" sz="2000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™</a:t>
            </a:r>
            <a:endParaRPr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1212" name="Google Shape;1212;p31"/>
          <p:cNvGrpSpPr/>
          <p:nvPr/>
        </p:nvGrpSpPr>
        <p:grpSpPr>
          <a:xfrm>
            <a:off x="1088100" y="925950"/>
            <a:ext cx="315575" cy="366750"/>
            <a:chOff x="8558925" y="4522650"/>
            <a:chExt cx="315575" cy="366750"/>
          </a:xfrm>
        </p:grpSpPr>
        <p:grpSp>
          <p:nvGrpSpPr>
            <p:cNvPr id="1213" name="Google Shape;1213;p31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214" name="Google Shape;1214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5" name="Google Shape;1215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6" name="Google Shape;1216;p31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217" name="Google Shape;1217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8" name="Google Shape;1218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19" name="Google Shape;1219;p31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220" name="Google Shape;1220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1" name="Google Shape;1221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222" name="Google Shape;1222;p31"/>
          <p:cNvGrpSpPr/>
          <p:nvPr/>
        </p:nvGrpSpPr>
        <p:grpSpPr>
          <a:xfrm rot="10800000" flipH="1">
            <a:off x="1304300" y="3888441"/>
            <a:ext cx="194400" cy="112209"/>
            <a:chOff x="265900" y="3852516"/>
            <a:chExt cx="194400" cy="112209"/>
          </a:xfrm>
        </p:grpSpPr>
        <p:sp>
          <p:nvSpPr>
            <p:cNvPr id="1223" name="Google Shape;1223;p3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31"/>
          <p:cNvGrpSpPr/>
          <p:nvPr/>
        </p:nvGrpSpPr>
        <p:grpSpPr>
          <a:xfrm flipH="1">
            <a:off x="7380725" y="925941"/>
            <a:ext cx="194400" cy="112209"/>
            <a:chOff x="265900" y="3852516"/>
            <a:chExt cx="194400" cy="112209"/>
          </a:xfrm>
        </p:grpSpPr>
        <p:sp>
          <p:nvSpPr>
            <p:cNvPr id="1226" name="Google Shape;1226;p31"/>
            <p:cNvSpPr/>
            <p:nvPr/>
          </p:nvSpPr>
          <p:spPr>
            <a:xfrm rot="-5400000">
              <a:off x="258400" y="3860025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1"/>
            <p:cNvSpPr/>
            <p:nvPr/>
          </p:nvSpPr>
          <p:spPr>
            <a:xfrm rot="-5400000">
              <a:off x="355600" y="3860016"/>
              <a:ext cx="112200" cy="97200"/>
            </a:xfrm>
            <a:prstGeom prst="triangle">
              <a:avLst>
                <a:gd name="adj" fmla="val 50000"/>
              </a:avLst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" name="Google Shape;1228;p31"/>
          <p:cNvGrpSpPr/>
          <p:nvPr/>
        </p:nvGrpSpPr>
        <p:grpSpPr>
          <a:xfrm rot="5400000">
            <a:off x="7456475" y="3761175"/>
            <a:ext cx="315575" cy="366750"/>
            <a:chOff x="8558925" y="4522650"/>
            <a:chExt cx="315575" cy="366750"/>
          </a:xfrm>
        </p:grpSpPr>
        <p:grpSp>
          <p:nvGrpSpPr>
            <p:cNvPr id="1229" name="Google Shape;1229;p31"/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230" name="Google Shape;1230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1" name="Google Shape;1231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2" name="Google Shape;1232;p31"/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233" name="Google Shape;1233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4" name="Google Shape;1234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35" name="Google Shape;1235;p31"/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236" name="Google Shape;1236;p31"/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7" name="Google Shape;1237;p31"/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cxnSp>
        <p:nvCxnSpPr>
          <p:cNvPr id="1238" name="Google Shape;1238;p31"/>
          <p:cNvCxnSpPr/>
          <p:nvPr/>
        </p:nvCxnSpPr>
        <p:spPr>
          <a:xfrm>
            <a:off x="3964400" y="3088503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9" name="Google Shape;1239;p31"/>
          <p:cNvGrpSpPr/>
          <p:nvPr/>
        </p:nvGrpSpPr>
        <p:grpSpPr>
          <a:xfrm flipH="1">
            <a:off x="4391436" y="4291309"/>
            <a:ext cx="361129" cy="3106418"/>
            <a:chOff x="6317900" y="1197313"/>
            <a:chExt cx="180700" cy="1554375"/>
          </a:xfrm>
        </p:grpSpPr>
        <p:sp>
          <p:nvSpPr>
            <p:cNvPr id="1240" name="Google Shape;1240;p31"/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1"/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1"/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" name="Google Shape;1246;p31"/>
          <p:cNvGrpSpPr/>
          <p:nvPr/>
        </p:nvGrpSpPr>
        <p:grpSpPr>
          <a:xfrm flipH="1">
            <a:off x="4352623" y="430931"/>
            <a:ext cx="438754" cy="772904"/>
            <a:chOff x="4950175" y="2998438"/>
            <a:chExt cx="88725" cy="156300"/>
          </a:xfrm>
        </p:grpSpPr>
        <p:sp>
          <p:nvSpPr>
            <p:cNvPr id="1247" name="Google Shape;1247;p31"/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1"/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1"/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1"/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31"/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31"/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31"/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31"/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31"/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31"/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31"/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31"/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31"/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31"/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1"/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1"/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1"/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1"/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1"/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1"/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1"/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1"/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1"/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1"/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1"/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1"/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1"/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1"/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1"/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1"/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1"/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1"/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1"/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1"/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" name="Immagine 4" descr="Immagine che contiene Carattere, testo, tipografia, bianco&#10;&#10;Descrizione generata automaticamente">
            <a:extLst>
              <a:ext uri="{FF2B5EF4-FFF2-40B4-BE49-F238E27FC236}">
                <a16:creationId xmlns:a16="http://schemas.microsoft.com/office/drawing/2014/main" id="{07AB2209-D2CD-3D9E-3BD4-B787B7945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0452" y="1555019"/>
            <a:ext cx="3797187" cy="126572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8">
          <a:extLst>
            <a:ext uri="{FF2B5EF4-FFF2-40B4-BE49-F238E27FC236}">
              <a16:creationId xmlns:a16="http://schemas.microsoft.com/office/drawing/2014/main" id="{94AE3FEC-CEDF-F0F2-62CB-11A9E76DF3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9" name="Google Shape;1149;p30">
            <a:extLst>
              <a:ext uri="{FF2B5EF4-FFF2-40B4-BE49-F238E27FC236}">
                <a16:creationId xmlns:a16="http://schemas.microsoft.com/office/drawing/2014/main" id="{5FD2F787-BB1E-F200-30BB-42ED0003D4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577450" y="1748307"/>
            <a:ext cx="6004800" cy="8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Barlow Condensed"/>
                <a:ea typeface="Barlow Condensed"/>
                <a:cs typeface="Barlow Condensed"/>
                <a:sym typeface="Barlow Condensed"/>
              </a:rPr>
              <a:t>SW Quality A</a:t>
            </a:r>
            <a:r>
              <a:rPr lang="en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nalysis Test</a:t>
            </a:r>
            <a:br>
              <a:rPr lang="en" dirty="0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</a:br>
            <a:endParaRPr dirty="0">
              <a:solidFill>
                <a:schemeClr val="lt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cxnSp>
        <p:nvCxnSpPr>
          <p:cNvPr id="1151" name="Google Shape;1151;p30">
            <a:extLst>
              <a:ext uri="{FF2B5EF4-FFF2-40B4-BE49-F238E27FC236}">
                <a16:creationId xmlns:a16="http://schemas.microsoft.com/office/drawing/2014/main" id="{63867EF7-3DFE-F8BA-0FEF-BBD57779DAED}"/>
              </a:ext>
            </a:extLst>
          </p:cNvPr>
          <p:cNvCxnSpPr>
            <a:cxnSpLocks/>
          </p:cNvCxnSpPr>
          <p:nvPr/>
        </p:nvCxnSpPr>
        <p:spPr>
          <a:xfrm>
            <a:off x="3953225" y="3146807"/>
            <a:ext cx="1215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52" name="Google Shape;1152;p30">
            <a:extLst>
              <a:ext uri="{FF2B5EF4-FFF2-40B4-BE49-F238E27FC236}">
                <a16:creationId xmlns:a16="http://schemas.microsoft.com/office/drawing/2014/main" id="{EC44CDFA-AD0D-064A-EFD0-11899324AC5E}"/>
              </a:ext>
            </a:extLst>
          </p:cNvPr>
          <p:cNvGrpSpPr/>
          <p:nvPr/>
        </p:nvGrpSpPr>
        <p:grpSpPr>
          <a:xfrm>
            <a:off x="4522375" y="4341025"/>
            <a:ext cx="315575" cy="366750"/>
            <a:chOff x="8558925" y="4522650"/>
            <a:chExt cx="315575" cy="366750"/>
          </a:xfrm>
        </p:grpSpPr>
        <p:grpSp>
          <p:nvGrpSpPr>
            <p:cNvPr id="1153" name="Google Shape;1153;p30">
              <a:extLst>
                <a:ext uri="{FF2B5EF4-FFF2-40B4-BE49-F238E27FC236}">
                  <a16:creationId xmlns:a16="http://schemas.microsoft.com/office/drawing/2014/main" id="{1C021B35-D03C-EFF4-682E-992FE3737673}"/>
                </a:ext>
              </a:extLst>
            </p:cNvPr>
            <p:cNvGrpSpPr/>
            <p:nvPr/>
          </p:nvGrpSpPr>
          <p:grpSpPr>
            <a:xfrm>
              <a:off x="8558925" y="4629825"/>
              <a:ext cx="107200" cy="107175"/>
              <a:chOff x="4125350" y="1946513"/>
              <a:chExt cx="107200" cy="107175"/>
            </a:xfrm>
          </p:grpSpPr>
          <p:sp>
            <p:nvSpPr>
              <p:cNvPr id="1154" name="Google Shape;1154;p30">
                <a:extLst>
                  <a:ext uri="{FF2B5EF4-FFF2-40B4-BE49-F238E27FC236}">
                    <a16:creationId xmlns:a16="http://schemas.microsoft.com/office/drawing/2014/main" id="{A44B177E-0111-83BE-6695-56CA10DF9D02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30">
                <a:extLst>
                  <a:ext uri="{FF2B5EF4-FFF2-40B4-BE49-F238E27FC236}">
                    <a16:creationId xmlns:a16="http://schemas.microsoft.com/office/drawing/2014/main" id="{98FE238B-5ACC-8176-6791-BF35EC8DFF2E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6" name="Google Shape;1156;p30">
              <a:extLst>
                <a:ext uri="{FF2B5EF4-FFF2-40B4-BE49-F238E27FC236}">
                  <a16:creationId xmlns:a16="http://schemas.microsoft.com/office/drawing/2014/main" id="{7F53FF0B-8C27-035F-7D23-9F3B09619CF0}"/>
                </a:ext>
              </a:extLst>
            </p:cNvPr>
            <p:cNvGrpSpPr/>
            <p:nvPr/>
          </p:nvGrpSpPr>
          <p:grpSpPr>
            <a:xfrm>
              <a:off x="8711325" y="4782225"/>
              <a:ext cx="107200" cy="107175"/>
              <a:chOff x="4125350" y="1946513"/>
              <a:chExt cx="107200" cy="107175"/>
            </a:xfrm>
          </p:grpSpPr>
          <p:sp>
            <p:nvSpPr>
              <p:cNvPr id="1157" name="Google Shape;1157;p30">
                <a:extLst>
                  <a:ext uri="{FF2B5EF4-FFF2-40B4-BE49-F238E27FC236}">
                    <a16:creationId xmlns:a16="http://schemas.microsoft.com/office/drawing/2014/main" id="{9165F090-C4E6-2CA1-97AE-A907031363E6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30">
                <a:extLst>
                  <a:ext uri="{FF2B5EF4-FFF2-40B4-BE49-F238E27FC236}">
                    <a16:creationId xmlns:a16="http://schemas.microsoft.com/office/drawing/2014/main" id="{4128443A-A5BC-15E8-BF87-1F57CC25B6E8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59" name="Google Shape;1159;p30">
              <a:extLst>
                <a:ext uri="{FF2B5EF4-FFF2-40B4-BE49-F238E27FC236}">
                  <a16:creationId xmlns:a16="http://schemas.microsoft.com/office/drawing/2014/main" id="{6F145756-4220-A586-7782-80AA371ED063}"/>
                </a:ext>
              </a:extLst>
            </p:cNvPr>
            <p:cNvGrpSpPr/>
            <p:nvPr/>
          </p:nvGrpSpPr>
          <p:grpSpPr>
            <a:xfrm>
              <a:off x="8767300" y="4522650"/>
              <a:ext cx="107200" cy="107175"/>
              <a:chOff x="4125350" y="1946513"/>
              <a:chExt cx="107200" cy="107175"/>
            </a:xfrm>
          </p:grpSpPr>
          <p:sp>
            <p:nvSpPr>
              <p:cNvPr id="1160" name="Google Shape;1160;p30">
                <a:extLst>
                  <a:ext uri="{FF2B5EF4-FFF2-40B4-BE49-F238E27FC236}">
                    <a16:creationId xmlns:a16="http://schemas.microsoft.com/office/drawing/2014/main" id="{B1B5E9A5-14BA-867B-A204-4780D2A6BC86}"/>
                  </a:ext>
                </a:extLst>
              </p:cNvPr>
              <p:cNvSpPr/>
              <p:nvPr/>
            </p:nvSpPr>
            <p:spPr>
              <a:xfrm>
                <a:off x="4174775" y="1946513"/>
                <a:ext cx="8050" cy="107175"/>
              </a:xfrm>
              <a:custGeom>
                <a:avLst/>
                <a:gdLst/>
                <a:ahLst/>
                <a:cxnLst/>
                <a:rect l="l" t="t" r="r" b="b"/>
                <a:pathLst>
                  <a:path w="322" h="4287" extrusionOk="0">
                    <a:moveTo>
                      <a:pt x="0" y="1"/>
                    </a:moveTo>
                    <a:lnTo>
                      <a:pt x="0" y="4287"/>
                    </a:lnTo>
                    <a:lnTo>
                      <a:pt x="322" y="4287"/>
                    </a:lnTo>
                    <a:lnTo>
                      <a:pt x="32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30">
                <a:extLst>
                  <a:ext uri="{FF2B5EF4-FFF2-40B4-BE49-F238E27FC236}">
                    <a16:creationId xmlns:a16="http://schemas.microsoft.com/office/drawing/2014/main" id="{A1A17FA8-D9C1-BE11-305A-FC486987AE93}"/>
                  </a:ext>
                </a:extLst>
              </p:cNvPr>
              <p:cNvSpPr/>
              <p:nvPr/>
            </p:nvSpPr>
            <p:spPr>
              <a:xfrm>
                <a:off x="4125350" y="1996213"/>
                <a:ext cx="107200" cy="7775"/>
              </a:xfrm>
              <a:custGeom>
                <a:avLst/>
                <a:gdLst/>
                <a:ahLst/>
                <a:cxnLst/>
                <a:rect l="l" t="t" r="r" b="b"/>
                <a:pathLst>
                  <a:path w="4288" h="311" extrusionOk="0">
                    <a:moveTo>
                      <a:pt x="1" y="1"/>
                    </a:moveTo>
                    <a:lnTo>
                      <a:pt x="1" y="311"/>
                    </a:lnTo>
                    <a:lnTo>
                      <a:pt x="4287" y="311"/>
                    </a:lnTo>
                    <a:lnTo>
                      <a:pt x="4287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62" name="Google Shape;1162;p30">
            <a:extLst>
              <a:ext uri="{FF2B5EF4-FFF2-40B4-BE49-F238E27FC236}">
                <a16:creationId xmlns:a16="http://schemas.microsoft.com/office/drawing/2014/main" id="{76979B46-F0E6-006E-68D8-9AB5ABAAD41A}"/>
              </a:ext>
            </a:extLst>
          </p:cNvPr>
          <p:cNvGrpSpPr/>
          <p:nvPr/>
        </p:nvGrpSpPr>
        <p:grpSpPr>
          <a:xfrm>
            <a:off x="7732699" y="299993"/>
            <a:ext cx="438754" cy="772904"/>
            <a:chOff x="4950175" y="2998438"/>
            <a:chExt cx="88725" cy="156300"/>
          </a:xfrm>
        </p:grpSpPr>
        <p:sp>
          <p:nvSpPr>
            <p:cNvPr id="1163" name="Google Shape;1163;p30">
              <a:extLst>
                <a:ext uri="{FF2B5EF4-FFF2-40B4-BE49-F238E27FC236}">
                  <a16:creationId xmlns:a16="http://schemas.microsoft.com/office/drawing/2014/main" id="{B2B6B751-7E05-F05D-6B7B-F1ECE49007ED}"/>
                </a:ext>
              </a:extLst>
            </p:cNvPr>
            <p:cNvSpPr/>
            <p:nvPr/>
          </p:nvSpPr>
          <p:spPr>
            <a:xfrm>
              <a:off x="5035000" y="315113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30">
              <a:extLst>
                <a:ext uri="{FF2B5EF4-FFF2-40B4-BE49-F238E27FC236}">
                  <a16:creationId xmlns:a16="http://schemas.microsoft.com/office/drawing/2014/main" id="{C5AD1227-749F-3D18-27B2-991C006E2D72}"/>
                </a:ext>
              </a:extLst>
            </p:cNvPr>
            <p:cNvSpPr/>
            <p:nvPr/>
          </p:nvSpPr>
          <p:spPr>
            <a:xfrm>
              <a:off x="5035000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83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3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30">
              <a:extLst>
                <a:ext uri="{FF2B5EF4-FFF2-40B4-BE49-F238E27FC236}">
                  <a16:creationId xmlns:a16="http://schemas.microsoft.com/office/drawing/2014/main" id="{CD374403-C47F-550C-D42F-9B4FC7236173}"/>
                </a:ext>
              </a:extLst>
            </p:cNvPr>
            <p:cNvSpPr/>
            <p:nvPr/>
          </p:nvSpPr>
          <p:spPr>
            <a:xfrm>
              <a:off x="5035000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1"/>
                  </a:moveTo>
                  <a:cubicBezTo>
                    <a:pt x="36" y="1"/>
                    <a:pt x="0" y="37"/>
                    <a:pt x="0" y="72"/>
                  </a:cubicBezTo>
                  <a:cubicBezTo>
                    <a:pt x="0" y="120"/>
                    <a:pt x="36" y="156"/>
                    <a:pt x="72" y="156"/>
                  </a:cubicBezTo>
                  <a:cubicBezTo>
                    <a:pt x="119" y="156"/>
                    <a:pt x="155" y="120"/>
                    <a:pt x="155" y="72"/>
                  </a:cubicBezTo>
                  <a:cubicBezTo>
                    <a:pt x="155" y="37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>
              <a:extLst>
                <a:ext uri="{FF2B5EF4-FFF2-40B4-BE49-F238E27FC236}">
                  <a16:creationId xmlns:a16="http://schemas.microsoft.com/office/drawing/2014/main" id="{B8A93188-C285-659F-F39C-5526F0C7F17F}"/>
                </a:ext>
              </a:extLst>
            </p:cNvPr>
            <p:cNvSpPr/>
            <p:nvPr/>
          </p:nvSpPr>
          <p:spPr>
            <a:xfrm>
              <a:off x="50350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>
              <a:extLst>
                <a:ext uri="{FF2B5EF4-FFF2-40B4-BE49-F238E27FC236}">
                  <a16:creationId xmlns:a16="http://schemas.microsoft.com/office/drawing/2014/main" id="{CC32EF33-1852-4054-A33E-FC406CB356DF}"/>
                </a:ext>
              </a:extLst>
            </p:cNvPr>
            <p:cNvSpPr/>
            <p:nvPr/>
          </p:nvSpPr>
          <p:spPr>
            <a:xfrm>
              <a:off x="50350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36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>
              <a:extLst>
                <a:ext uri="{FF2B5EF4-FFF2-40B4-BE49-F238E27FC236}">
                  <a16:creationId xmlns:a16="http://schemas.microsoft.com/office/drawing/2014/main" id="{251B7CDB-E697-878A-D56B-F9265D4D1FE6}"/>
                </a:ext>
              </a:extLst>
            </p:cNvPr>
            <p:cNvSpPr/>
            <p:nvPr/>
          </p:nvSpPr>
          <p:spPr>
            <a:xfrm>
              <a:off x="50350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>
              <a:extLst>
                <a:ext uri="{FF2B5EF4-FFF2-40B4-BE49-F238E27FC236}">
                  <a16:creationId xmlns:a16="http://schemas.microsoft.com/office/drawing/2014/main" id="{880489D1-2B6C-1B43-36B9-8C26A5F7D5FC}"/>
                </a:ext>
              </a:extLst>
            </p:cNvPr>
            <p:cNvSpPr/>
            <p:nvPr/>
          </p:nvSpPr>
          <p:spPr>
            <a:xfrm>
              <a:off x="50350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36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>
              <a:extLst>
                <a:ext uri="{FF2B5EF4-FFF2-40B4-BE49-F238E27FC236}">
                  <a16:creationId xmlns:a16="http://schemas.microsoft.com/office/drawing/2014/main" id="{5C7E43CC-10A9-9B3F-0B2D-2699B9835B50}"/>
                </a:ext>
              </a:extLst>
            </p:cNvPr>
            <p:cNvSpPr/>
            <p:nvPr/>
          </p:nvSpPr>
          <p:spPr>
            <a:xfrm>
              <a:off x="50350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>
              <a:extLst>
                <a:ext uri="{FF2B5EF4-FFF2-40B4-BE49-F238E27FC236}">
                  <a16:creationId xmlns:a16="http://schemas.microsoft.com/office/drawing/2014/main" id="{366F7651-C39E-F910-E931-7762F7404AC3}"/>
                </a:ext>
              </a:extLst>
            </p:cNvPr>
            <p:cNvSpPr/>
            <p:nvPr/>
          </p:nvSpPr>
          <p:spPr>
            <a:xfrm>
              <a:off x="5035000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36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>
              <a:extLst>
                <a:ext uri="{FF2B5EF4-FFF2-40B4-BE49-F238E27FC236}">
                  <a16:creationId xmlns:a16="http://schemas.microsoft.com/office/drawing/2014/main" id="{9C87C3A5-F058-A94C-1708-EAA55B28C8BC}"/>
                </a:ext>
              </a:extLst>
            </p:cNvPr>
            <p:cNvSpPr/>
            <p:nvPr/>
          </p:nvSpPr>
          <p:spPr>
            <a:xfrm>
              <a:off x="5035000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20"/>
                    <a:pt x="36" y="155"/>
                    <a:pt x="72" y="155"/>
                  </a:cubicBezTo>
                  <a:cubicBezTo>
                    <a:pt x="119" y="155"/>
                    <a:pt x="155" y="120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>
              <a:extLst>
                <a:ext uri="{FF2B5EF4-FFF2-40B4-BE49-F238E27FC236}">
                  <a16:creationId xmlns:a16="http://schemas.microsoft.com/office/drawing/2014/main" id="{B4FF919B-F357-9B33-1E2C-FA6633F589C0}"/>
                </a:ext>
              </a:extLst>
            </p:cNvPr>
            <p:cNvSpPr/>
            <p:nvPr/>
          </p:nvSpPr>
          <p:spPr>
            <a:xfrm>
              <a:off x="5035000" y="29984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36" y="0"/>
                    <a:pt x="0" y="36"/>
                    <a:pt x="0" y="72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2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>
              <a:extLst>
                <a:ext uri="{FF2B5EF4-FFF2-40B4-BE49-F238E27FC236}">
                  <a16:creationId xmlns:a16="http://schemas.microsoft.com/office/drawing/2014/main" id="{98C51E69-0173-F81E-1EB2-F0BDC405861E}"/>
                </a:ext>
              </a:extLst>
            </p:cNvPr>
            <p:cNvSpPr/>
            <p:nvPr/>
          </p:nvSpPr>
          <p:spPr>
            <a:xfrm>
              <a:off x="5018025" y="31356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84" y="0"/>
                  </a:moveTo>
                  <a:cubicBezTo>
                    <a:pt x="48" y="0"/>
                    <a:pt x="1" y="36"/>
                    <a:pt x="13" y="83"/>
                  </a:cubicBezTo>
                  <a:cubicBezTo>
                    <a:pt x="13" y="119"/>
                    <a:pt x="48" y="155"/>
                    <a:pt x="84" y="155"/>
                  </a:cubicBezTo>
                  <a:cubicBezTo>
                    <a:pt x="132" y="155"/>
                    <a:pt x="155" y="119"/>
                    <a:pt x="155" y="83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>
              <a:extLst>
                <a:ext uri="{FF2B5EF4-FFF2-40B4-BE49-F238E27FC236}">
                  <a16:creationId xmlns:a16="http://schemas.microsoft.com/office/drawing/2014/main" id="{79CF5F11-4ACB-B4BF-179B-904BE83B1350}"/>
                </a:ext>
              </a:extLst>
            </p:cNvPr>
            <p:cNvSpPr/>
            <p:nvPr/>
          </p:nvSpPr>
          <p:spPr>
            <a:xfrm>
              <a:off x="5018025" y="312046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1"/>
                  </a:moveTo>
                  <a:cubicBezTo>
                    <a:pt x="48" y="1"/>
                    <a:pt x="1" y="37"/>
                    <a:pt x="13" y="72"/>
                  </a:cubicBezTo>
                  <a:cubicBezTo>
                    <a:pt x="13" y="120"/>
                    <a:pt x="48" y="156"/>
                    <a:pt x="84" y="156"/>
                  </a:cubicBezTo>
                  <a:cubicBezTo>
                    <a:pt x="132" y="156"/>
                    <a:pt x="155" y="120"/>
                    <a:pt x="155" y="72"/>
                  </a:cubicBezTo>
                  <a:cubicBezTo>
                    <a:pt x="155" y="37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>
              <a:extLst>
                <a:ext uri="{FF2B5EF4-FFF2-40B4-BE49-F238E27FC236}">
                  <a16:creationId xmlns:a16="http://schemas.microsoft.com/office/drawing/2014/main" id="{F0D2DBEE-FB27-B793-8F88-3C8240F33731}"/>
                </a:ext>
              </a:extLst>
            </p:cNvPr>
            <p:cNvSpPr/>
            <p:nvPr/>
          </p:nvSpPr>
          <p:spPr>
            <a:xfrm>
              <a:off x="5018025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>
              <a:extLst>
                <a:ext uri="{FF2B5EF4-FFF2-40B4-BE49-F238E27FC236}">
                  <a16:creationId xmlns:a16="http://schemas.microsoft.com/office/drawing/2014/main" id="{697B8F3D-5BDA-D5C6-2F89-8C1BAF5167BF}"/>
                </a:ext>
              </a:extLst>
            </p:cNvPr>
            <p:cNvSpPr/>
            <p:nvPr/>
          </p:nvSpPr>
          <p:spPr>
            <a:xfrm>
              <a:off x="50183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36" y="0"/>
                    <a:pt x="1" y="24"/>
                    <a:pt x="1" y="72"/>
                  </a:cubicBezTo>
                  <a:cubicBezTo>
                    <a:pt x="1" y="119"/>
                    <a:pt x="36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>
              <a:extLst>
                <a:ext uri="{FF2B5EF4-FFF2-40B4-BE49-F238E27FC236}">
                  <a16:creationId xmlns:a16="http://schemas.microsoft.com/office/drawing/2014/main" id="{F128A706-38ED-0D6B-643C-16F51684E044}"/>
                </a:ext>
              </a:extLst>
            </p:cNvPr>
            <p:cNvSpPr/>
            <p:nvPr/>
          </p:nvSpPr>
          <p:spPr>
            <a:xfrm>
              <a:off x="50183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36" y="0"/>
                    <a:pt x="1" y="36"/>
                    <a:pt x="1" y="84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>
              <a:extLst>
                <a:ext uri="{FF2B5EF4-FFF2-40B4-BE49-F238E27FC236}">
                  <a16:creationId xmlns:a16="http://schemas.microsoft.com/office/drawing/2014/main" id="{93AA1FCD-C67E-8472-8381-14076693F0DF}"/>
                </a:ext>
              </a:extLst>
            </p:cNvPr>
            <p:cNvSpPr/>
            <p:nvPr/>
          </p:nvSpPr>
          <p:spPr>
            <a:xfrm>
              <a:off x="50183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36" y="0"/>
                    <a:pt x="1" y="36"/>
                    <a:pt x="1" y="71"/>
                  </a:cubicBezTo>
                  <a:cubicBezTo>
                    <a:pt x="1" y="119"/>
                    <a:pt x="36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>
              <a:extLst>
                <a:ext uri="{FF2B5EF4-FFF2-40B4-BE49-F238E27FC236}">
                  <a16:creationId xmlns:a16="http://schemas.microsoft.com/office/drawing/2014/main" id="{228F63AC-5C6D-806C-9DE0-9FDB32E13EC7}"/>
                </a:ext>
              </a:extLst>
            </p:cNvPr>
            <p:cNvSpPr/>
            <p:nvPr/>
          </p:nvSpPr>
          <p:spPr>
            <a:xfrm>
              <a:off x="5018025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5"/>
                    <a:pt x="13" y="72"/>
                  </a:cubicBezTo>
                  <a:cubicBezTo>
                    <a:pt x="13" y="120"/>
                    <a:pt x="48" y="144"/>
                    <a:pt x="84" y="144"/>
                  </a:cubicBezTo>
                  <a:cubicBezTo>
                    <a:pt x="132" y="144"/>
                    <a:pt x="155" y="120"/>
                    <a:pt x="155" y="72"/>
                  </a:cubicBezTo>
                  <a:cubicBezTo>
                    <a:pt x="155" y="25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>
              <a:extLst>
                <a:ext uri="{FF2B5EF4-FFF2-40B4-BE49-F238E27FC236}">
                  <a16:creationId xmlns:a16="http://schemas.microsoft.com/office/drawing/2014/main" id="{D21A6B13-B4EB-C60E-5A9D-B6BFDEC2CE8F}"/>
                </a:ext>
              </a:extLst>
            </p:cNvPr>
            <p:cNvSpPr/>
            <p:nvPr/>
          </p:nvSpPr>
          <p:spPr>
            <a:xfrm>
              <a:off x="5018025" y="30290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84" y="1"/>
                  </a:moveTo>
                  <a:cubicBezTo>
                    <a:pt x="48" y="1"/>
                    <a:pt x="1" y="24"/>
                    <a:pt x="13" y="72"/>
                  </a:cubicBezTo>
                  <a:cubicBezTo>
                    <a:pt x="13" y="120"/>
                    <a:pt x="48" y="143"/>
                    <a:pt x="84" y="143"/>
                  </a:cubicBezTo>
                  <a:cubicBezTo>
                    <a:pt x="132" y="143"/>
                    <a:pt x="155" y="120"/>
                    <a:pt x="155" y="72"/>
                  </a:cubicBezTo>
                  <a:cubicBezTo>
                    <a:pt x="155" y="24"/>
                    <a:pt x="132" y="1"/>
                    <a:pt x="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>
              <a:extLst>
                <a:ext uri="{FF2B5EF4-FFF2-40B4-BE49-F238E27FC236}">
                  <a16:creationId xmlns:a16="http://schemas.microsoft.com/office/drawing/2014/main" id="{F909A7DF-6D82-54E6-CD9C-0CFD40032296}"/>
                </a:ext>
              </a:extLst>
            </p:cNvPr>
            <p:cNvSpPr/>
            <p:nvPr/>
          </p:nvSpPr>
          <p:spPr>
            <a:xfrm>
              <a:off x="5018025" y="3013613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84" y="0"/>
                  </a:moveTo>
                  <a:cubicBezTo>
                    <a:pt x="48" y="0"/>
                    <a:pt x="1" y="36"/>
                    <a:pt x="13" y="84"/>
                  </a:cubicBezTo>
                  <a:cubicBezTo>
                    <a:pt x="13" y="120"/>
                    <a:pt x="48" y="155"/>
                    <a:pt x="84" y="155"/>
                  </a:cubicBezTo>
                  <a:cubicBezTo>
                    <a:pt x="132" y="155"/>
                    <a:pt x="155" y="120"/>
                    <a:pt x="155" y="84"/>
                  </a:cubicBezTo>
                  <a:cubicBezTo>
                    <a:pt x="155" y="36"/>
                    <a:pt x="132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>
              <a:extLst>
                <a:ext uri="{FF2B5EF4-FFF2-40B4-BE49-F238E27FC236}">
                  <a16:creationId xmlns:a16="http://schemas.microsoft.com/office/drawing/2014/main" id="{C39A4766-D28D-7484-19A0-418164E55B2D}"/>
                </a:ext>
              </a:extLst>
            </p:cNvPr>
            <p:cNvSpPr/>
            <p:nvPr/>
          </p:nvSpPr>
          <p:spPr>
            <a:xfrm>
              <a:off x="5001350" y="3120463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1"/>
                  </a:moveTo>
                  <a:cubicBezTo>
                    <a:pt x="25" y="1"/>
                    <a:pt x="1" y="37"/>
                    <a:pt x="1" y="72"/>
                  </a:cubicBezTo>
                  <a:cubicBezTo>
                    <a:pt x="1" y="120"/>
                    <a:pt x="25" y="156"/>
                    <a:pt x="72" y="156"/>
                  </a:cubicBezTo>
                  <a:cubicBezTo>
                    <a:pt x="120" y="156"/>
                    <a:pt x="144" y="120"/>
                    <a:pt x="144" y="72"/>
                  </a:cubicBezTo>
                  <a:cubicBezTo>
                    <a:pt x="144" y="37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>
              <a:extLst>
                <a:ext uri="{FF2B5EF4-FFF2-40B4-BE49-F238E27FC236}">
                  <a16:creationId xmlns:a16="http://schemas.microsoft.com/office/drawing/2014/main" id="{D219A11B-8FB6-C99A-8C94-4A69FBD0FF66}"/>
                </a:ext>
              </a:extLst>
            </p:cNvPr>
            <p:cNvSpPr/>
            <p:nvPr/>
          </p:nvSpPr>
          <p:spPr>
            <a:xfrm>
              <a:off x="5001350" y="31052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>
              <a:extLst>
                <a:ext uri="{FF2B5EF4-FFF2-40B4-BE49-F238E27FC236}">
                  <a16:creationId xmlns:a16="http://schemas.microsoft.com/office/drawing/2014/main" id="{4297F4DD-D440-1FAF-1437-7AAC2E97E9F1}"/>
                </a:ext>
              </a:extLst>
            </p:cNvPr>
            <p:cNvSpPr/>
            <p:nvPr/>
          </p:nvSpPr>
          <p:spPr>
            <a:xfrm>
              <a:off x="5001350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5" y="0"/>
                    <a:pt x="1" y="24"/>
                    <a:pt x="1" y="72"/>
                  </a:cubicBezTo>
                  <a:cubicBezTo>
                    <a:pt x="1" y="119"/>
                    <a:pt x="25" y="143"/>
                    <a:pt x="72" y="143"/>
                  </a:cubicBezTo>
                  <a:cubicBezTo>
                    <a:pt x="120" y="143"/>
                    <a:pt x="144" y="119"/>
                    <a:pt x="144" y="72"/>
                  </a:cubicBezTo>
                  <a:cubicBezTo>
                    <a:pt x="144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>
              <a:extLst>
                <a:ext uri="{FF2B5EF4-FFF2-40B4-BE49-F238E27FC236}">
                  <a16:creationId xmlns:a16="http://schemas.microsoft.com/office/drawing/2014/main" id="{987087D1-882C-755B-27DC-2486F277C427}"/>
                </a:ext>
              </a:extLst>
            </p:cNvPr>
            <p:cNvSpPr/>
            <p:nvPr/>
          </p:nvSpPr>
          <p:spPr>
            <a:xfrm>
              <a:off x="5001350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5" y="0"/>
                    <a:pt x="1" y="36"/>
                    <a:pt x="1" y="84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84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30">
              <a:extLst>
                <a:ext uri="{FF2B5EF4-FFF2-40B4-BE49-F238E27FC236}">
                  <a16:creationId xmlns:a16="http://schemas.microsoft.com/office/drawing/2014/main" id="{57A5CF61-CE18-99F6-7857-5D663D79E7C6}"/>
                </a:ext>
              </a:extLst>
            </p:cNvPr>
            <p:cNvSpPr/>
            <p:nvPr/>
          </p:nvSpPr>
          <p:spPr>
            <a:xfrm>
              <a:off x="5001350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5" y="0"/>
                    <a:pt x="1" y="36"/>
                    <a:pt x="1" y="71"/>
                  </a:cubicBezTo>
                  <a:cubicBezTo>
                    <a:pt x="1" y="119"/>
                    <a:pt x="25" y="155"/>
                    <a:pt x="72" y="155"/>
                  </a:cubicBezTo>
                  <a:cubicBezTo>
                    <a:pt x="120" y="155"/>
                    <a:pt x="144" y="119"/>
                    <a:pt x="144" y="71"/>
                  </a:cubicBezTo>
                  <a:cubicBezTo>
                    <a:pt x="144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30">
              <a:extLst>
                <a:ext uri="{FF2B5EF4-FFF2-40B4-BE49-F238E27FC236}">
                  <a16:creationId xmlns:a16="http://schemas.microsoft.com/office/drawing/2014/main" id="{B53E817D-28C5-A562-1D04-839C0CDB6EC2}"/>
                </a:ext>
              </a:extLst>
            </p:cNvPr>
            <p:cNvSpPr/>
            <p:nvPr/>
          </p:nvSpPr>
          <p:spPr>
            <a:xfrm>
              <a:off x="5001350" y="304426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5"/>
                    <a:pt x="1" y="72"/>
                  </a:cubicBezTo>
                  <a:cubicBezTo>
                    <a:pt x="1" y="120"/>
                    <a:pt x="25" y="144"/>
                    <a:pt x="72" y="144"/>
                  </a:cubicBezTo>
                  <a:cubicBezTo>
                    <a:pt x="120" y="144"/>
                    <a:pt x="144" y="120"/>
                    <a:pt x="144" y="72"/>
                  </a:cubicBezTo>
                  <a:cubicBezTo>
                    <a:pt x="144" y="25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>
              <a:extLst>
                <a:ext uri="{FF2B5EF4-FFF2-40B4-BE49-F238E27FC236}">
                  <a16:creationId xmlns:a16="http://schemas.microsoft.com/office/drawing/2014/main" id="{DA8D0B11-C44F-F7DB-B842-72C2058167EA}"/>
                </a:ext>
              </a:extLst>
            </p:cNvPr>
            <p:cNvSpPr/>
            <p:nvPr/>
          </p:nvSpPr>
          <p:spPr>
            <a:xfrm>
              <a:off x="5001350" y="3029088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1"/>
                  </a:moveTo>
                  <a:cubicBezTo>
                    <a:pt x="25" y="1"/>
                    <a:pt x="1" y="24"/>
                    <a:pt x="1" y="72"/>
                  </a:cubicBezTo>
                  <a:cubicBezTo>
                    <a:pt x="1" y="120"/>
                    <a:pt x="25" y="143"/>
                    <a:pt x="72" y="143"/>
                  </a:cubicBezTo>
                  <a:cubicBezTo>
                    <a:pt x="120" y="143"/>
                    <a:pt x="144" y="120"/>
                    <a:pt x="144" y="72"/>
                  </a:cubicBezTo>
                  <a:cubicBezTo>
                    <a:pt x="144" y="24"/>
                    <a:pt x="120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>
              <a:extLst>
                <a:ext uri="{FF2B5EF4-FFF2-40B4-BE49-F238E27FC236}">
                  <a16:creationId xmlns:a16="http://schemas.microsoft.com/office/drawing/2014/main" id="{F19B89E5-D0D2-E434-28A5-62D56AF0E01C}"/>
                </a:ext>
              </a:extLst>
            </p:cNvPr>
            <p:cNvSpPr/>
            <p:nvPr/>
          </p:nvSpPr>
          <p:spPr>
            <a:xfrm>
              <a:off x="4984100" y="3105288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4"/>
                    <a:pt x="0" y="72"/>
                  </a:cubicBezTo>
                  <a:cubicBezTo>
                    <a:pt x="0" y="120"/>
                    <a:pt x="36" y="143"/>
                    <a:pt x="72" y="143"/>
                  </a:cubicBezTo>
                  <a:cubicBezTo>
                    <a:pt x="119" y="143"/>
                    <a:pt x="155" y="120"/>
                    <a:pt x="155" y="72"/>
                  </a:cubicBezTo>
                  <a:cubicBezTo>
                    <a:pt x="155" y="24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>
              <a:extLst>
                <a:ext uri="{FF2B5EF4-FFF2-40B4-BE49-F238E27FC236}">
                  <a16:creationId xmlns:a16="http://schemas.microsoft.com/office/drawing/2014/main" id="{85B3D14C-7C6E-C556-8326-D13CD4309DB6}"/>
                </a:ext>
              </a:extLst>
            </p:cNvPr>
            <p:cNvSpPr/>
            <p:nvPr/>
          </p:nvSpPr>
          <p:spPr>
            <a:xfrm>
              <a:off x="4984100" y="309011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0"/>
                  </a:moveTo>
                  <a:cubicBezTo>
                    <a:pt x="48" y="0"/>
                    <a:pt x="0" y="24"/>
                    <a:pt x="0" y="72"/>
                  </a:cubicBezTo>
                  <a:cubicBezTo>
                    <a:pt x="0" y="119"/>
                    <a:pt x="36" y="143"/>
                    <a:pt x="72" y="143"/>
                  </a:cubicBezTo>
                  <a:cubicBezTo>
                    <a:pt x="119" y="143"/>
                    <a:pt x="155" y="119"/>
                    <a:pt x="155" y="72"/>
                  </a:cubicBezTo>
                  <a:cubicBezTo>
                    <a:pt x="155" y="24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>
              <a:extLst>
                <a:ext uri="{FF2B5EF4-FFF2-40B4-BE49-F238E27FC236}">
                  <a16:creationId xmlns:a16="http://schemas.microsoft.com/office/drawing/2014/main" id="{7EC8FE8C-25BA-26EF-CB33-DAE91669C724}"/>
                </a:ext>
              </a:extLst>
            </p:cNvPr>
            <p:cNvSpPr/>
            <p:nvPr/>
          </p:nvSpPr>
          <p:spPr>
            <a:xfrm>
              <a:off x="4984100" y="3074638"/>
              <a:ext cx="3900" cy="3900"/>
            </a:xfrm>
            <a:custGeom>
              <a:avLst/>
              <a:gdLst/>
              <a:ahLst/>
              <a:cxnLst/>
              <a:rect l="l" t="t" r="r" b="b"/>
              <a:pathLst>
                <a:path w="156" h="156" extrusionOk="0">
                  <a:moveTo>
                    <a:pt x="72" y="0"/>
                  </a:moveTo>
                  <a:cubicBezTo>
                    <a:pt x="48" y="0"/>
                    <a:pt x="0" y="36"/>
                    <a:pt x="0" y="84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>
              <a:extLst>
                <a:ext uri="{FF2B5EF4-FFF2-40B4-BE49-F238E27FC236}">
                  <a16:creationId xmlns:a16="http://schemas.microsoft.com/office/drawing/2014/main" id="{BE6BADE3-9C05-5A1D-3DDF-6601D689D067}"/>
                </a:ext>
              </a:extLst>
            </p:cNvPr>
            <p:cNvSpPr/>
            <p:nvPr/>
          </p:nvSpPr>
          <p:spPr>
            <a:xfrm>
              <a:off x="4984100" y="3059463"/>
              <a:ext cx="3900" cy="3875"/>
            </a:xfrm>
            <a:custGeom>
              <a:avLst/>
              <a:gdLst/>
              <a:ahLst/>
              <a:cxnLst/>
              <a:rect l="l" t="t" r="r" b="b"/>
              <a:pathLst>
                <a:path w="156" h="155" extrusionOk="0">
                  <a:moveTo>
                    <a:pt x="72" y="0"/>
                  </a:moveTo>
                  <a:cubicBezTo>
                    <a:pt x="48" y="0"/>
                    <a:pt x="0" y="36"/>
                    <a:pt x="0" y="71"/>
                  </a:cubicBezTo>
                  <a:cubicBezTo>
                    <a:pt x="0" y="119"/>
                    <a:pt x="36" y="155"/>
                    <a:pt x="72" y="155"/>
                  </a:cubicBezTo>
                  <a:cubicBezTo>
                    <a:pt x="119" y="155"/>
                    <a:pt x="155" y="119"/>
                    <a:pt x="155" y="71"/>
                  </a:cubicBezTo>
                  <a:cubicBezTo>
                    <a:pt x="155" y="36"/>
                    <a:pt x="119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>
              <a:extLst>
                <a:ext uri="{FF2B5EF4-FFF2-40B4-BE49-F238E27FC236}">
                  <a16:creationId xmlns:a16="http://schemas.microsoft.com/office/drawing/2014/main" id="{E4D39960-BD11-578D-36B5-40582E7B741B}"/>
                </a:ext>
              </a:extLst>
            </p:cNvPr>
            <p:cNvSpPr/>
            <p:nvPr/>
          </p:nvSpPr>
          <p:spPr>
            <a:xfrm>
              <a:off x="4984100" y="3044263"/>
              <a:ext cx="3900" cy="3600"/>
            </a:xfrm>
            <a:custGeom>
              <a:avLst/>
              <a:gdLst/>
              <a:ahLst/>
              <a:cxnLst/>
              <a:rect l="l" t="t" r="r" b="b"/>
              <a:pathLst>
                <a:path w="156" h="144" extrusionOk="0">
                  <a:moveTo>
                    <a:pt x="72" y="1"/>
                  </a:moveTo>
                  <a:cubicBezTo>
                    <a:pt x="48" y="1"/>
                    <a:pt x="0" y="25"/>
                    <a:pt x="0" y="72"/>
                  </a:cubicBezTo>
                  <a:cubicBezTo>
                    <a:pt x="0" y="120"/>
                    <a:pt x="36" y="144"/>
                    <a:pt x="72" y="144"/>
                  </a:cubicBezTo>
                  <a:cubicBezTo>
                    <a:pt x="119" y="144"/>
                    <a:pt x="155" y="120"/>
                    <a:pt x="155" y="72"/>
                  </a:cubicBezTo>
                  <a:cubicBezTo>
                    <a:pt x="155" y="25"/>
                    <a:pt x="119" y="1"/>
                    <a:pt x="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>
              <a:extLst>
                <a:ext uri="{FF2B5EF4-FFF2-40B4-BE49-F238E27FC236}">
                  <a16:creationId xmlns:a16="http://schemas.microsoft.com/office/drawing/2014/main" id="{A0FE3B2D-1079-7B8C-014B-B8B33BE060DE}"/>
                </a:ext>
              </a:extLst>
            </p:cNvPr>
            <p:cNvSpPr/>
            <p:nvPr/>
          </p:nvSpPr>
          <p:spPr>
            <a:xfrm>
              <a:off x="4967425" y="3090113"/>
              <a:ext cx="3600" cy="3600"/>
            </a:xfrm>
            <a:custGeom>
              <a:avLst/>
              <a:gdLst/>
              <a:ahLst/>
              <a:cxnLst/>
              <a:rect l="l" t="t" r="r" b="b"/>
              <a:pathLst>
                <a:path w="144" h="144" extrusionOk="0">
                  <a:moveTo>
                    <a:pt x="72" y="0"/>
                  </a:moveTo>
                  <a:cubicBezTo>
                    <a:pt x="24" y="0"/>
                    <a:pt x="1" y="24"/>
                    <a:pt x="1" y="72"/>
                  </a:cubicBezTo>
                  <a:cubicBezTo>
                    <a:pt x="1" y="119"/>
                    <a:pt x="24" y="143"/>
                    <a:pt x="72" y="143"/>
                  </a:cubicBezTo>
                  <a:cubicBezTo>
                    <a:pt x="120" y="143"/>
                    <a:pt x="143" y="119"/>
                    <a:pt x="143" y="72"/>
                  </a:cubicBezTo>
                  <a:cubicBezTo>
                    <a:pt x="143" y="24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>
              <a:extLst>
                <a:ext uri="{FF2B5EF4-FFF2-40B4-BE49-F238E27FC236}">
                  <a16:creationId xmlns:a16="http://schemas.microsoft.com/office/drawing/2014/main" id="{BED0CA26-A8F8-7245-B32D-E24B3B92C9DA}"/>
                </a:ext>
              </a:extLst>
            </p:cNvPr>
            <p:cNvSpPr/>
            <p:nvPr/>
          </p:nvSpPr>
          <p:spPr>
            <a:xfrm>
              <a:off x="4967425" y="3074638"/>
              <a:ext cx="3600" cy="3900"/>
            </a:xfrm>
            <a:custGeom>
              <a:avLst/>
              <a:gdLst/>
              <a:ahLst/>
              <a:cxnLst/>
              <a:rect l="l" t="t" r="r" b="b"/>
              <a:pathLst>
                <a:path w="144" h="156" extrusionOk="0">
                  <a:moveTo>
                    <a:pt x="72" y="0"/>
                  </a:moveTo>
                  <a:cubicBezTo>
                    <a:pt x="24" y="0"/>
                    <a:pt x="1" y="36"/>
                    <a:pt x="1" y="84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84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>
              <a:extLst>
                <a:ext uri="{FF2B5EF4-FFF2-40B4-BE49-F238E27FC236}">
                  <a16:creationId xmlns:a16="http://schemas.microsoft.com/office/drawing/2014/main" id="{FA5A3822-017A-6F3E-6C5E-7522433DB09A}"/>
                </a:ext>
              </a:extLst>
            </p:cNvPr>
            <p:cNvSpPr/>
            <p:nvPr/>
          </p:nvSpPr>
          <p:spPr>
            <a:xfrm>
              <a:off x="4967425" y="3059463"/>
              <a:ext cx="3600" cy="3875"/>
            </a:xfrm>
            <a:custGeom>
              <a:avLst/>
              <a:gdLst/>
              <a:ahLst/>
              <a:cxnLst/>
              <a:rect l="l" t="t" r="r" b="b"/>
              <a:pathLst>
                <a:path w="144" h="155" extrusionOk="0">
                  <a:moveTo>
                    <a:pt x="72" y="0"/>
                  </a:moveTo>
                  <a:cubicBezTo>
                    <a:pt x="24" y="0"/>
                    <a:pt x="1" y="36"/>
                    <a:pt x="1" y="71"/>
                  </a:cubicBezTo>
                  <a:cubicBezTo>
                    <a:pt x="1" y="119"/>
                    <a:pt x="24" y="155"/>
                    <a:pt x="72" y="155"/>
                  </a:cubicBezTo>
                  <a:cubicBezTo>
                    <a:pt x="120" y="155"/>
                    <a:pt x="143" y="119"/>
                    <a:pt x="143" y="71"/>
                  </a:cubicBezTo>
                  <a:cubicBezTo>
                    <a:pt x="143" y="36"/>
                    <a:pt x="120" y="0"/>
                    <a:pt x="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>
              <a:extLst>
                <a:ext uri="{FF2B5EF4-FFF2-40B4-BE49-F238E27FC236}">
                  <a16:creationId xmlns:a16="http://schemas.microsoft.com/office/drawing/2014/main" id="{289C3395-3488-4364-873C-4824A1AA96AF}"/>
                </a:ext>
              </a:extLst>
            </p:cNvPr>
            <p:cNvSpPr/>
            <p:nvPr/>
          </p:nvSpPr>
          <p:spPr>
            <a:xfrm>
              <a:off x="4950175" y="3074638"/>
              <a:ext cx="3875" cy="3900"/>
            </a:xfrm>
            <a:custGeom>
              <a:avLst/>
              <a:gdLst/>
              <a:ahLst/>
              <a:cxnLst/>
              <a:rect l="l" t="t" r="r" b="b"/>
              <a:pathLst>
                <a:path w="155" h="156" extrusionOk="0">
                  <a:moveTo>
                    <a:pt x="83" y="0"/>
                  </a:moveTo>
                  <a:cubicBezTo>
                    <a:pt x="36" y="0"/>
                    <a:pt x="0" y="36"/>
                    <a:pt x="0" y="84"/>
                  </a:cubicBezTo>
                  <a:cubicBezTo>
                    <a:pt x="0" y="119"/>
                    <a:pt x="36" y="155"/>
                    <a:pt x="83" y="155"/>
                  </a:cubicBezTo>
                  <a:cubicBezTo>
                    <a:pt x="119" y="155"/>
                    <a:pt x="155" y="119"/>
                    <a:pt x="155" y="84"/>
                  </a:cubicBezTo>
                  <a:cubicBezTo>
                    <a:pt x="155" y="36"/>
                    <a:pt x="119" y="0"/>
                    <a:pt x="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" name="Google Shape;1199;p30">
            <a:extLst>
              <a:ext uri="{FF2B5EF4-FFF2-40B4-BE49-F238E27FC236}">
                <a16:creationId xmlns:a16="http://schemas.microsoft.com/office/drawing/2014/main" id="{C4643EE0-4ED5-F701-9CFC-4F6AC07E64F0}"/>
              </a:ext>
            </a:extLst>
          </p:cNvPr>
          <p:cNvGrpSpPr/>
          <p:nvPr/>
        </p:nvGrpSpPr>
        <p:grpSpPr>
          <a:xfrm flipH="1">
            <a:off x="713213" y="3824384"/>
            <a:ext cx="361129" cy="3106418"/>
            <a:chOff x="6317900" y="1197313"/>
            <a:chExt cx="180700" cy="1554375"/>
          </a:xfrm>
        </p:grpSpPr>
        <p:sp>
          <p:nvSpPr>
            <p:cNvPr id="1200" name="Google Shape;1200;p30">
              <a:extLst>
                <a:ext uri="{FF2B5EF4-FFF2-40B4-BE49-F238E27FC236}">
                  <a16:creationId xmlns:a16="http://schemas.microsoft.com/office/drawing/2014/main" id="{A18F89F7-20F4-F74D-5651-67FC5AD2922F}"/>
                </a:ext>
              </a:extLst>
            </p:cNvPr>
            <p:cNvSpPr/>
            <p:nvPr/>
          </p:nvSpPr>
          <p:spPr>
            <a:xfrm>
              <a:off x="6367900" y="1231538"/>
              <a:ext cx="126225" cy="1520150"/>
            </a:xfrm>
            <a:custGeom>
              <a:avLst/>
              <a:gdLst/>
              <a:ahLst/>
              <a:cxnLst/>
              <a:rect l="l" t="t" r="r" b="b"/>
              <a:pathLst>
                <a:path w="5049" h="60806" extrusionOk="0">
                  <a:moveTo>
                    <a:pt x="167" y="60806"/>
                  </a:moveTo>
                  <a:lnTo>
                    <a:pt x="0" y="60806"/>
                  </a:lnTo>
                  <a:lnTo>
                    <a:pt x="0" y="4930"/>
                  </a:lnTo>
                  <a:lnTo>
                    <a:pt x="24" y="4894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9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>
              <a:extLst>
                <a:ext uri="{FF2B5EF4-FFF2-40B4-BE49-F238E27FC236}">
                  <a16:creationId xmlns:a16="http://schemas.microsoft.com/office/drawing/2014/main" id="{D45A3EF0-08C4-BD60-9577-7C2A956EAD27}"/>
                </a:ext>
              </a:extLst>
            </p:cNvPr>
            <p:cNvSpPr/>
            <p:nvPr/>
          </p:nvSpPr>
          <p:spPr>
            <a:xfrm>
              <a:off x="6486675" y="1227088"/>
              <a:ext cx="11925" cy="1192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0" y="238"/>
                  </a:moveTo>
                  <a:cubicBezTo>
                    <a:pt x="0" y="107"/>
                    <a:pt x="95" y="0"/>
                    <a:pt x="238" y="0"/>
                  </a:cubicBezTo>
                  <a:cubicBezTo>
                    <a:pt x="369" y="0"/>
                    <a:pt x="476" y="107"/>
                    <a:pt x="476" y="238"/>
                  </a:cubicBezTo>
                  <a:cubicBezTo>
                    <a:pt x="476" y="369"/>
                    <a:pt x="369" y="477"/>
                    <a:pt x="238" y="477"/>
                  </a:cubicBezTo>
                  <a:cubicBezTo>
                    <a:pt x="95" y="477"/>
                    <a:pt x="0" y="369"/>
                    <a:pt x="0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>
              <a:extLst>
                <a:ext uri="{FF2B5EF4-FFF2-40B4-BE49-F238E27FC236}">
                  <a16:creationId xmlns:a16="http://schemas.microsoft.com/office/drawing/2014/main" id="{7C2DE1B0-CA3E-13A8-124E-7437CBAC1043}"/>
                </a:ext>
              </a:extLst>
            </p:cNvPr>
            <p:cNvSpPr/>
            <p:nvPr/>
          </p:nvSpPr>
          <p:spPr>
            <a:xfrm>
              <a:off x="6342900" y="1216663"/>
              <a:ext cx="126225" cy="1535025"/>
            </a:xfrm>
            <a:custGeom>
              <a:avLst/>
              <a:gdLst/>
              <a:ahLst/>
              <a:cxnLst/>
              <a:rect l="l" t="t" r="r" b="b"/>
              <a:pathLst>
                <a:path w="5049" h="61401" extrusionOk="0">
                  <a:moveTo>
                    <a:pt x="167" y="61401"/>
                  </a:moveTo>
                  <a:lnTo>
                    <a:pt x="0" y="61401"/>
                  </a:lnTo>
                  <a:lnTo>
                    <a:pt x="0" y="4930"/>
                  </a:lnTo>
                  <a:lnTo>
                    <a:pt x="4930" y="1"/>
                  </a:lnTo>
                  <a:lnTo>
                    <a:pt x="5049" y="120"/>
                  </a:lnTo>
                  <a:lnTo>
                    <a:pt x="167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>
              <a:extLst>
                <a:ext uri="{FF2B5EF4-FFF2-40B4-BE49-F238E27FC236}">
                  <a16:creationId xmlns:a16="http://schemas.microsoft.com/office/drawing/2014/main" id="{D358AE1C-BB25-6103-A445-C2D209EE764D}"/>
                </a:ext>
              </a:extLst>
            </p:cNvPr>
            <p:cNvSpPr/>
            <p:nvPr/>
          </p:nvSpPr>
          <p:spPr>
            <a:xfrm>
              <a:off x="6461650" y="12122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8"/>
                  </a:moveTo>
                  <a:cubicBezTo>
                    <a:pt x="1" y="107"/>
                    <a:pt x="108" y="0"/>
                    <a:pt x="239" y="0"/>
                  </a:cubicBezTo>
                  <a:cubicBezTo>
                    <a:pt x="370" y="0"/>
                    <a:pt x="477" y="107"/>
                    <a:pt x="477" y="238"/>
                  </a:cubicBezTo>
                  <a:cubicBezTo>
                    <a:pt x="477" y="369"/>
                    <a:pt x="370" y="476"/>
                    <a:pt x="239" y="476"/>
                  </a:cubicBezTo>
                  <a:cubicBezTo>
                    <a:pt x="108" y="476"/>
                    <a:pt x="1" y="369"/>
                    <a:pt x="1" y="23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>
              <a:extLst>
                <a:ext uri="{FF2B5EF4-FFF2-40B4-BE49-F238E27FC236}">
                  <a16:creationId xmlns:a16="http://schemas.microsoft.com/office/drawing/2014/main" id="{29FF71C7-1FEF-E69E-A6C9-3D1CCEBBE257}"/>
                </a:ext>
              </a:extLst>
            </p:cNvPr>
            <p:cNvSpPr/>
            <p:nvPr/>
          </p:nvSpPr>
          <p:spPr>
            <a:xfrm>
              <a:off x="6317900" y="1201788"/>
              <a:ext cx="126225" cy="1549900"/>
            </a:xfrm>
            <a:custGeom>
              <a:avLst/>
              <a:gdLst/>
              <a:ahLst/>
              <a:cxnLst/>
              <a:rect l="l" t="t" r="r" b="b"/>
              <a:pathLst>
                <a:path w="5049" h="61996" extrusionOk="0">
                  <a:moveTo>
                    <a:pt x="179" y="61996"/>
                  </a:moveTo>
                  <a:lnTo>
                    <a:pt x="0" y="61996"/>
                  </a:lnTo>
                  <a:lnTo>
                    <a:pt x="0" y="4929"/>
                  </a:lnTo>
                  <a:lnTo>
                    <a:pt x="4929" y="0"/>
                  </a:lnTo>
                  <a:lnTo>
                    <a:pt x="5048" y="119"/>
                  </a:lnTo>
                  <a:lnTo>
                    <a:pt x="179" y="498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>
              <a:extLst>
                <a:ext uri="{FF2B5EF4-FFF2-40B4-BE49-F238E27FC236}">
                  <a16:creationId xmlns:a16="http://schemas.microsoft.com/office/drawing/2014/main" id="{D3821248-3B92-8713-2CE1-26236782EA2F}"/>
                </a:ext>
              </a:extLst>
            </p:cNvPr>
            <p:cNvSpPr/>
            <p:nvPr/>
          </p:nvSpPr>
          <p:spPr>
            <a:xfrm>
              <a:off x="6436650" y="1197313"/>
              <a:ext cx="11950" cy="1192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1" y="239"/>
                  </a:moveTo>
                  <a:cubicBezTo>
                    <a:pt x="1" y="108"/>
                    <a:pt x="108" y="1"/>
                    <a:pt x="239" y="1"/>
                  </a:cubicBezTo>
                  <a:cubicBezTo>
                    <a:pt x="370" y="1"/>
                    <a:pt x="477" y="108"/>
                    <a:pt x="477" y="239"/>
                  </a:cubicBezTo>
                  <a:cubicBezTo>
                    <a:pt x="477" y="370"/>
                    <a:pt x="370" y="477"/>
                    <a:pt x="239" y="477"/>
                  </a:cubicBezTo>
                  <a:cubicBezTo>
                    <a:pt x="108" y="477"/>
                    <a:pt x="1" y="370"/>
                    <a:pt x="1" y="23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882177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Sonar</a:t>
            </a:r>
            <a:r>
              <a:rPr lang="en" dirty="0" err="1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Cloud</a:t>
            </a:r>
            <a:r>
              <a:rPr lang="en" dirty="0"/>
              <a:t> 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3" name="Immagine 2" descr="Immagine che contiene Elementi grafici, cerchio&#10;&#10;Descrizione generata automaticamente">
            <a:extLst>
              <a:ext uri="{FF2B5EF4-FFF2-40B4-BE49-F238E27FC236}">
                <a16:creationId xmlns:a16="http://schemas.microsoft.com/office/drawing/2014/main" id="{8323D998-CA07-40BC-29B7-AE3BFCF2C2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929" y="444950"/>
            <a:ext cx="403895" cy="35340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B6F87842-1E44-2DD5-03F0-FE51EA62D31F}"/>
              </a:ext>
            </a:extLst>
          </p:cNvPr>
          <p:cNvSpPr txBox="1"/>
          <p:nvPr/>
        </p:nvSpPr>
        <p:spPr>
          <a:xfrm>
            <a:off x="1030856" y="1283386"/>
            <a:ext cx="6909758" cy="24622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The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project’s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quality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and security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were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evaluated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through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SonarCloud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, a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platform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that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scans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the code and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performs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static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analysis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to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identify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bugs, code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smells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, and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potential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vulnerabilities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.</a:t>
            </a:r>
          </a:p>
          <a:p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The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analysis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yielded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 the following </a:t>
            </a:r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outcomes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:</a:t>
            </a:r>
          </a:p>
          <a:p>
            <a:endParaRPr lang="it-IT" dirty="0">
              <a:solidFill>
                <a:srgbClr val="FFFFFF"/>
              </a:solidFill>
              <a:latin typeface="Barlow" pitchFamily="2" charset="77"/>
            </a:endParaRPr>
          </a:p>
          <a:p>
            <a:endParaRPr lang="it-IT" dirty="0">
              <a:solidFill>
                <a:srgbClr val="FFFFFF"/>
              </a:solidFill>
              <a:latin typeface="Barlow" pitchFamily="2" charset="77"/>
            </a:endParaRPr>
          </a:p>
          <a:p>
            <a:r>
              <a:rPr lang="it-IT" b="1" dirty="0">
                <a:solidFill>
                  <a:srgbClr val="9B4774"/>
                </a:solidFill>
                <a:latin typeface="Barlow" pitchFamily="2" charset="77"/>
              </a:rPr>
              <a:t>• 2 bug</a:t>
            </a:r>
          </a:p>
          <a:p>
            <a:r>
              <a:rPr lang="it-IT" b="1" dirty="0">
                <a:solidFill>
                  <a:srgbClr val="9B4774"/>
                </a:solidFill>
                <a:latin typeface="Barlow" pitchFamily="2" charset="77"/>
              </a:rPr>
              <a:t>• Over 1400 code </a:t>
            </a:r>
            <a:r>
              <a:rPr lang="it-IT" b="1" dirty="0" err="1">
                <a:solidFill>
                  <a:srgbClr val="9B4774"/>
                </a:solidFill>
                <a:latin typeface="Barlow" pitchFamily="2" charset="77"/>
              </a:rPr>
              <a:t>smells</a:t>
            </a:r>
            <a:endParaRPr lang="it-IT" b="1" dirty="0">
              <a:solidFill>
                <a:srgbClr val="9B4774"/>
              </a:solidFill>
              <a:latin typeface="Barlow" pitchFamily="2" charset="77"/>
            </a:endParaRPr>
          </a:p>
          <a:p>
            <a:r>
              <a:rPr lang="it-IT" b="1" dirty="0">
                <a:solidFill>
                  <a:srgbClr val="9B4774"/>
                </a:solidFill>
                <a:latin typeface="Barlow" pitchFamily="2" charset="77"/>
              </a:rPr>
              <a:t>• 0 </a:t>
            </a:r>
            <a:r>
              <a:rPr lang="it-IT" b="1" dirty="0" err="1">
                <a:solidFill>
                  <a:srgbClr val="9B4774"/>
                </a:solidFill>
                <a:latin typeface="Barlow" pitchFamily="2" charset="77"/>
              </a:rPr>
              <a:t>vulnerabilities</a:t>
            </a:r>
            <a:endParaRPr lang="it-IT" b="1" dirty="0">
              <a:solidFill>
                <a:srgbClr val="9B4774"/>
              </a:solidFill>
              <a:latin typeface="Barlow" pitchFamily="2" charset="77"/>
            </a:endParaRPr>
          </a:p>
          <a:p>
            <a:r>
              <a:rPr lang="it-IT" b="1" dirty="0">
                <a:solidFill>
                  <a:srgbClr val="9B4774"/>
                </a:solidFill>
                <a:latin typeface="Barlow" pitchFamily="2" charset="77"/>
              </a:rPr>
              <a:t>• 31 security hotspots</a:t>
            </a:r>
          </a:p>
          <a:p>
            <a:r>
              <a:rPr lang="it-IT" b="1" dirty="0">
                <a:solidFill>
                  <a:srgbClr val="9B4774"/>
                </a:solidFill>
                <a:latin typeface="Barlow" pitchFamily="2" charset="77"/>
              </a:rPr>
              <a:t>• 1.5% code </a:t>
            </a:r>
            <a:r>
              <a:rPr lang="it-IT" b="1" dirty="0" err="1">
                <a:solidFill>
                  <a:srgbClr val="9B4774"/>
                </a:solidFill>
                <a:latin typeface="Barlow" pitchFamily="2" charset="77"/>
              </a:rPr>
              <a:t>duplication</a:t>
            </a:r>
            <a:endParaRPr lang="it-IT" b="1" dirty="0">
              <a:solidFill>
                <a:srgbClr val="9B4774"/>
              </a:solidFill>
              <a:latin typeface="Barlow" pitchFamily="2" charset="77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D27C0C1E-F5E3-52E7-FDF8-211C145D6F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BBB80925-02DF-3AA3-9157-4BA6008C68A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Sonar</a:t>
            </a:r>
            <a:r>
              <a:rPr lang="en" dirty="0" err="1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Cloud</a:t>
            </a:r>
            <a:r>
              <a:rPr lang="en" dirty="0"/>
              <a:t> 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3" name="Immagine 2" descr="Immagine che contiene Elementi grafici, cerchio&#10;&#10;Descrizione generata automaticamente">
            <a:extLst>
              <a:ext uri="{FF2B5EF4-FFF2-40B4-BE49-F238E27FC236}">
                <a16:creationId xmlns:a16="http://schemas.microsoft.com/office/drawing/2014/main" id="{99CF23C7-CB31-E89B-242A-AA256D5B32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929" y="444950"/>
            <a:ext cx="403895" cy="35340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D735A928-8163-F82D-EFA1-FFF1703812B8}"/>
              </a:ext>
            </a:extLst>
          </p:cNvPr>
          <p:cNvSpPr txBox="1"/>
          <p:nvPr/>
        </p:nvSpPr>
        <p:spPr>
          <a:xfrm>
            <a:off x="521898" y="1283385"/>
            <a:ext cx="3273725" cy="26314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”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Remove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this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’private’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modifier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”: JUnit5 test classes and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methods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should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not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be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silently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ignored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.</a:t>
            </a:r>
          </a:p>
          <a:p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The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message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indicates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that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in the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JUnit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5 test</a:t>
            </a:r>
          </a:p>
          <a:p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class, I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have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one or more classes or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methods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de-</a:t>
            </a:r>
          </a:p>
          <a:p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fined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with the private access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modifier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.</a:t>
            </a:r>
          </a:p>
          <a:p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This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is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a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problem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because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JUnit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5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automatically</a:t>
            </a:r>
            <a:endParaRPr lang="it-IT" sz="1100" dirty="0">
              <a:solidFill>
                <a:srgbClr val="FFFFFF"/>
              </a:solidFill>
              <a:latin typeface="Barlow" pitchFamily="2" charset="77"/>
            </a:endParaRPr>
          </a:p>
          <a:p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ignores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these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entities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, making the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tests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unusable</a:t>
            </a:r>
            <a:endParaRPr lang="it-IT" sz="1100" dirty="0">
              <a:solidFill>
                <a:srgbClr val="FFFFFF"/>
              </a:solidFill>
              <a:latin typeface="Barlow" pitchFamily="2" charset="77"/>
            </a:endParaRPr>
          </a:p>
          <a:p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without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any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warning,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which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can compromise soft-</a:t>
            </a:r>
          </a:p>
          <a:p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ware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reliability.</a:t>
            </a:r>
          </a:p>
          <a:p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But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changing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this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option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causes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problems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.</a:t>
            </a:r>
          </a:p>
          <a:p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So I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considered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this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bug a false positive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if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the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method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or class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is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designed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to be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used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only</a:t>
            </a:r>
            <a:endParaRPr lang="it-IT" sz="1100" dirty="0">
              <a:solidFill>
                <a:srgbClr val="FFFFFF"/>
              </a:solidFill>
              <a:latin typeface="Barlow" pitchFamily="2" charset="77"/>
            </a:endParaRPr>
          </a:p>
          <a:p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internally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and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contains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references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or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logic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closely</a:t>
            </a:r>
            <a:endParaRPr lang="it-IT" sz="1100" dirty="0">
              <a:solidFill>
                <a:srgbClr val="FFFFFF"/>
              </a:solidFill>
              <a:latin typeface="Barlow" pitchFamily="2" charset="77"/>
            </a:endParaRPr>
          </a:p>
          <a:p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related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to the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context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in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which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it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is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 </a:t>
            </a:r>
            <a:r>
              <a:rPr lang="it-IT" sz="1100" dirty="0" err="1">
                <a:solidFill>
                  <a:srgbClr val="FFFFFF"/>
                </a:solidFill>
                <a:latin typeface="Barlow" pitchFamily="2" charset="77"/>
              </a:rPr>
              <a:t>defined</a:t>
            </a:r>
            <a:r>
              <a:rPr lang="it-IT" sz="1100" dirty="0">
                <a:solidFill>
                  <a:srgbClr val="FFFFFF"/>
                </a:solidFill>
                <a:latin typeface="Barlow" pitchFamily="2" charset="77"/>
              </a:rPr>
              <a:t>,</a:t>
            </a:r>
          </a:p>
        </p:txBody>
      </p:sp>
      <p:pic>
        <p:nvPicPr>
          <p:cNvPr id="4" name="Immagine 3" descr="Immagine che contiene schermata, testo, software, Pagina Web&#10;&#10;Descrizione generata automaticamente">
            <a:extLst>
              <a:ext uri="{FF2B5EF4-FFF2-40B4-BE49-F238E27FC236}">
                <a16:creationId xmlns:a16="http://schemas.microsoft.com/office/drawing/2014/main" id="{3FC07E4E-75A8-3161-9C95-D71BD9EF61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95623" y="1341121"/>
            <a:ext cx="4718649" cy="2461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272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>
          <a:extLst>
            <a:ext uri="{FF2B5EF4-FFF2-40B4-BE49-F238E27FC236}">
              <a16:creationId xmlns:a16="http://schemas.microsoft.com/office/drawing/2014/main" id="{6A7EE224-4548-35A1-EC04-90EC1C6CB6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32">
            <a:extLst>
              <a:ext uri="{FF2B5EF4-FFF2-40B4-BE49-F238E27FC236}">
                <a16:creationId xmlns:a16="http://schemas.microsoft.com/office/drawing/2014/main" id="{1440FCA5-79DA-FE50-2FAB-2152A0DA98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Sonar</a:t>
            </a:r>
            <a:r>
              <a:rPr lang="en" dirty="0" err="1">
                <a:solidFill>
                  <a:schemeClr val="lt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Cloud</a:t>
            </a:r>
            <a:r>
              <a:rPr lang="en" dirty="0"/>
              <a:t>  </a:t>
            </a:r>
            <a:endParaRPr b="0" dirty="0">
              <a:solidFill>
                <a:schemeClr val="lt1"/>
              </a:solidFill>
            </a:endParaRPr>
          </a:p>
        </p:txBody>
      </p:sp>
      <p:pic>
        <p:nvPicPr>
          <p:cNvPr id="3" name="Immagine 2" descr="Immagine che contiene Elementi grafici, cerchio&#10;&#10;Descrizione generata automaticamente">
            <a:extLst>
              <a:ext uri="{FF2B5EF4-FFF2-40B4-BE49-F238E27FC236}">
                <a16:creationId xmlns:a16="http://schemas.microsoft.com/office/drawing/2014/main" id="{0E2A7FF1-2CE7-F1E2-04F4-6674F6DEA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929" y="444950"/>
            <a:ext cx="403895" cy="353408"/>
          </a:xfrm>
          <a:prstGeom prst="rect">
            <a:avLst/>
          </a:prstGeom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8A6C8EA8-CC7C-E70C-E462-1E0BB56FF1E1}"/>
              </a:ext>
            </a:extLst>
          </p:cNvPr>
          <p:cNvSpPr txBox="1"/>
          <p:nvPr/>
        </p:nvSpPr>
        <p:spPr>
          <a:xfrm>
            <a:off x="811781" y="1273861"/>
            <a:ext cx="2264794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dirty="0" err="1">
                <a:solidFill>
                  <a:srgbClr val="FFFFFF"/>
                </a:solidFill>
                <a:latin typeface="Barlow" pitchFamily="2" charset="77"/>
              </a:rPr>
              <a:t>Solved</a:t>
            </a:r>
            <a:r>
              <a:rPr lang="it-IT" dirty="0">
                <a:solidFill>
                  <a:srgbClr val="FFFFFF"/>
                </a:solidFill>
                <a:latin typeface="Barlow" pitchFamily="2" charset="77"/>
              </a:rPr>
              <a:t>:</a:t>
            </a:r>
          </a:p>
          <a:p>
            <a:endParaRPr lang="it-IT" dirty="0">
              <a:solidFill>
                <a:srgbClr val="FFFFFF"/>
              </a:solidFill>
              <a:latin typeface="Barlow" pitchFamily="2" charset="77"/>
            </a:endParaRPr>
          </a:p>
          <a:p>
            <a:endParaRPr lang="it-IT" dirty="0">
              <a:solidFill>
                <a:srgbClr val="FFFFFF"/>
              </a:solidFill>
              <a:latin typeface="Barlow" pitchFamily="2" charset="77"/>
            </a:endParaRPr>
          </a:p>
          <a:p>
            <a:r>
              <a:rPr lang="it-IT" b="1" dirty="0">
                <a:solidFill>
                  <a:srgbClr val="9B4774"/>
                </a:solidFill>
                <a:latin typeface="Barlow" pitchFamily="2" charset="77"/>
              </a:rPr>
              <a:t>• 1 </a:t>
            </a:r>
            <a:r>
              <a:rPr lang="it-IT" b="1" dirty="0" err="1">
                <a:solidFill>
                  <a:srgbClr val="9B4774"/>
                </a:solidFill>
                <a:latin typeface="Barlow" pitchFamily="2" charset="77"/>
              </a:rPr>
              <a:t>critical</a:t>
            </a:r>
            <a:r>
              <a:rPr lang="it-IT" b="1" dirty="0">
                <a:solidFill>
                  <a:srgbClr val="9B4774"/>
                </a:solidFill>
                <a:latin typeface="Barlow" pitchFamily="2" charset="77"/>
              </a:rPr>
              <a:t> bug</a:t>
            </a:r>
          </a:p>
          <a:p>
            <a:r>
              <a:rPr lang="it-IT" b="1" dirty="0">
                <a:solidFill>
                  <a:srgbClr val="9B4774"/>
                </a:solidFill>
                <a:latin typeface="Barlow" pitchFamily="2" charset="77"/>
              </a:rPr>
              <a:t>• Over 140 code </a:t>
            </a:r>
            <a:r>
              <a:rPr lang="it-IT" b="1" dirty="0" err="1">
                <a:solidFill>
                  <a:srgbClr val="9B4774"/>
                </a:solidFill>
                <a:latin typeface="Barlow" pitchFamily="2" charset="77"/>
              </a:rPr>
              <a:t>smells</a:t>
            </a:r>
            <a:endParaRPr lang="it-IT" b="1" dirty="0">
              <a:solidFill>
                <a:srgbClr val="9B4774"/>
              </a:solidFill>
              <a:latin typeface="Barlow" pitchFamily="2" charset="77"/>
            </a:endParaRPr>
          </a:p>
        </p:txBody>
      </p:sp>
      <p:pic>
        <p:nvPicPr>
          <p:cNvPr id="4" name="Immagine 3" descr="Immagine che contiene software, schermata, Software multimediale, Software per la grafica&#10;&#10;Descrizione generata automaticamente">
            <a:extLst>
              <a:ext uri="{FF2B5EF4-FFF2-40B4-BE49-F238E27FC236}">
                <a16:creationId xmlns:a16="http://schemas.microsoft.com/office/drawing/2014/main" id="{723076C9-34D3-842E-11BB-63413BC086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896" y="1357258"/>
            <a:ext cx="4912248" cy="242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372845"/>
      </p:ext>
    </p:extLst>
  </p:cSld>
  <p:clrMapOvr>
    <a:masterClrMapping/>
  </p:clrMapOvr>
</p:sld>
</file>

<file path=ppt/theme/theme1.xml><?xml version="1.0" encoding="utf-8"?>
<a:theme xmlns:a="http://schemas.openxmlformats.org/drawingml/2006/main" name="Software Developer Engineer Job Description by Slidesgo">
  <a:themeElements>
    <a:clrScheme name="Simple Light">
      <a:dk1>
        <a:srgbClr val="FFFFFF"/>
      </a:dk1>
      <a:lt1>
        <a:srgbClr val="FF5E8E"/>
      </a:lt1>
      <a:dk2>
        <a:srgbClr val="1E003F"/>
      </a:dk2>
      <a:lt2>
        <a:srgbClr val="A64D79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523</Words>
  <Application>Microsoft Macintosh PowerPoint</Application>
  <PresentationFormat>Presentazione su schermo (16:9)</PresentationFormat>
  <Paragraphs>91</Paragraphs>
  <Slides>30</Slides>
  <Notes>30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30</vt:i4>
      </vt:variant>
    </vt:vector>
  </HeadingPairs>
  <TitlesOfParts>
    <vt:vector size="36" baseType="lpstr">
      <vt:lpstr>Barlow Condensed SemiBold</vt:lpstr>
      <vt:lpstr>Roboto Condensed Light</vt:lpstr>
      <vt:lpstr>Barlow Condensed</vt:lpstr>
      <vt:lpstr>Arial</vt:lpstr>
      <vt:lpstr>Barlow</vt:lpstr>
      <vt:lpstr>Software Developer Engineer Job Description by Slidesgo</vt:lpstr>
      <vt:lpstr>Apache Commons Codec SW Dependability</vt:lpstr>
      <vt:lpstr>INTRODUCTION</vt:lpstr>
      <vt:lpstr>INTRODUCTION</vt:lpstr>
      <vt:lpstr>Introduction</vt:lpstr>
      <vt:lpstr>— Apache Commons Codec ™</vt:lpstr>
      <vt:lpstr>SW Quality Analysis Test </vt:lpstr>
      <vt:lpstr>SonarCloud  </vt:lpstr>
      <vt:lpstr>SonarCloud  </vt:lpstr>
      <vt:lpstr>SonarCloud  </vt:lpstr>
      <vt:lpstr>SonarCloud  </vt:lpstr>
      <vt:lpstr>DOCKER </vt:lpstr>
      <vt:lpstr>DOCKER  </vt:lpstr>
      <vt:lpstr>Example Test  </vt:lpstr>
      <vt:lpstr>CODE COVERAGE ANALYSIS </vt:lpstr>
      <vt:lpstr>JACOCO  </vt:lpstr>
      <vt:lpstr>JACOCO  </vt:lpstr>
      <vt:lpstr>GITHUB COPILOT  VS</vt:lpstr>
      <vt:lpstr>MUTATION TESTING </vt:lpstr>
      <vt:lpstr>PITest </vt:lpstr>
      <vt:lpstr>PITest </vt:lpstr>
      <vt:lpstr>Automatic Test Case Generation </vt:lpstr>
      <vt:lpstr>RANDO0P  </vt:lpstr>
      <vt:lpstr>Performance Testing </vt:lpstr>
      <vt:lpstr>Java Microbenchmark Harness (JMH)</vt:lpstr>
      <vt:lpstr>Christmas present</vt:lpstr>
      <vt:lpstr>Software Vulnerabilities </vt:lpstr>
      <vt:lpstr>Ubuntu</vt:lpstr>
      <vt:lpstr>Find Security Bugs</vt:lpstr>
      <vt:lpstr>OWASP DC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LEONARDO FALANGA</cp:lastModifiedBy>
  <cp:revision>3</cp:revision>
  <dcterms:modified xsi:type="dcterms:W3CDTF">2025-01-10T10:04:47Z</dcterms:modified>
</cp:coreProperties>
</file>